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Mango AC" charset="1" panose="00000000000000000000"/>
      <p:regular r:id="rId18"/>
    </p:embeddedFont>
    <p:embeddedFont>
      <p:font typeface="Core Bandi Face" charset="1" panose="01060506000000020004"/>
      <p:regular r:id="rId19"/>
    </p:embeddedFont>
    <p:embeddedFont>
      <p:font typeface="Open Sans Bold" charset="1" panose="020B0806030504020204"/>
      <p:regular r:id="rId20"/>
    </p:embeddedFont>
    <p:embeddedFont>
      <p:font typeface="Open Sans" charset="1" panose="020B0606030504020204"/>
      <p:regular r:id="rId21"/>
    </p:embeddedFont>
    <p:embeddedFont>
      <p:font typeface="HK Grotesk" charset="1" panose="000005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jpeg>
</file>

<file path=ppt/media/image29.png>
</file>

<file path=ppt/media/image3.png>
</file>

<file path=ppt/media/image30.svg>
</file>

<file path=ppt/media/image31.png>
</file>

<file path=ppt/media/image32.sv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svg" Type="http://schemas.openxmlformats.org/officeDocument/2006/relationships/image"/><Relationship Id="rId12" Target="../media/image11.png" Type="http://schemas.openxmlformats.org/officeDocument/2006/relationships/image"/><Relationship Id="rId13" Target="../media/image1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16" Target="../media/image15.png" Type="http://schemas.openxmlformats.org/officeDocument/2006/relationships/image"/><Relationship Id="rId17" Target="../media/image16.svg" Type="http://schemas.openxmlformats.org/officeDocument/2006/relationships/image"/><Relationship Id="rId18" Target="../media/image17.png" Type="http://schemas.openxmlformats.org/officeDocument/2006/relationships/image"/><Relationship Id="rId19" Target="../media/image18.svg" Type="http://schemas.openxmlformats.org/officeDocument/2006/relationships/image"/><Relationship Id="rId2" Target="../media/image1.jpeg" Type="http://schemas.openxmlformats.org/officeDocument/2006/relationships/image"/><Relationship Id="rId20" Target="../media/image19.png" Type="http://schemas.openxmlformats.org/officeDocument/2006/relationships/image"/><Relationship Id="rId21" Target="../media/image20.sv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jpeg" Type="http://schemas.openxmlformats.org/officeDocument/2006/relationships/image"/><Relationship Id="rId3" Target="../media/image2.png" Type="http://schemas.openxmlformats.org/officeDocument/2006/relationships/image"/><Relationship Id="rId4" Target="../media/image42.png" Type="http://schemas.openxmlformats.org/officeDocument/2006/relationships/image"/><Relationship Id="rId5" Target="../media/image4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jpeg" Type="http://schemas.openxmlformats.org/officeDocument/2006/relationships/image"/><Relationship Id="rId3" Target="../media/image2.png" Type="http://schemas.openxmlformats.org/officeDocument/2006/relationships/image"/><Relationship Id="rId4" Target="../media/image44.png" Type="http://schemas.openxmlformats.org/officeDocument/2006/relationships/image"/><Relationship Id="rId5" Target="../media/image45.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jpeg" Type="http://schemas.openxmlformats.org/officeDocument/2006/relationships/image"/><Relationship Id="rId3" Target="../media/image2.png" Type="http://schemas.openxmlformats.org/officeDocument/2006/relationships/image"/><Relationship Id="rId4" Target="../media/image46.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3.png" Type="http://schemas.openxmlformats.org/officeDocument/2006/relationships/image"/><Relationship Id="rId11" Target="../media/image24.svg" Type="http://schemas.openxmlformats.org/officeDocument/2006/relationships/image"/><Relationship Id="rId12" Target="../media/image25.png" Type="http://schemas.openxmlformats.org/officeDocument/2006/relationships/image"/><Relationship Id="rId13" Target="../media/image26.svg" Type="http://schemas.openxmlformats.org/officeDocument/2006/relationships/image"/><Relationship Id="rId14" Target="../media/image27.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 Id="rId6" Target="../media/image21.png" Type="http://schemas.openxmlformats.org/officeDocument/2006/relationships/image"/><Relationship Id="rId7" Target="../media/image22.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jpeg" Type="http://schemas.openxmlformats.org/officeDocument/2006/relationships/image"/><Relationship Id="rId3" Target="../media/image2.png" Type="http://schemas.openxmlformats.org/officeDocument/2006/relationships/image"/><Relationship Id="rId4" Target="../media/image23.png" Type="http://schemas.openxmlformats.org/officeDocument/2006/relationships/image"/><Relationship Id="rId5" Target="../media/image24.svg" Type="http://schemas.openxmlformats.org/officeDocument/2006/relationships/image"/><Relationship Id="rId6" Target="../media/image29.png" Type="http://schemas.openxmlformats.org/officeDocument/2006/relationships/image"/><Relationship Id="rId7" Target="../media/image30.svg" Type="http://schemas.openxmlformats.org/officeDocument/2006/relationships/image"/><Relationship Id="rId8" Target="../media/image31.png" Type="http://schemas.openxmlformats.org/officeDocument/2006/relationships/image"/><Relationship Id="rId9" Target="../media/image32.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3.png" Type="http://schemas.openxmlformats.org/officeDocument/2006/relationships/image"/><Relationship Id="rId5" Target="../media/image3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jpeg" Type="http://schemas.openxmlformats.org/officeDocument/2006/relationships/image"/><Relationship Id="rId3" Target="../media/image2.png" Type="http://schemas.openxmlformats.org/officeDocument/2006/relationships/image"/><Relationship Id="rId4" Target="../media/image37.png" Type="http://schemas.openxmlformats.org/officeDocument/2006/relationships/image"/><Relationship Id="rId5" Target="../media/image3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jpeg" Type="http://schemas.openxmlformats.org/officeDocument/2006/relationships/image"/><Relationship Id="rId3" Target="../media/image2.png" Type="http://schemas.openxmlformats.org/officeDocument/2006/relationships/image"/><Relationship Id="rId4" Target="../media/image39.png" Type="http://schemas.openxmlformats.org/officeDocument/2006/relationships/image"/><Relationship Id="rId5" Target="../media/image4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jpeg" Type="http://schemas.openxmlformats.org/officeDocument/2006/relationships/image"/><Relationship Id="rId3" Target="../media/image2.png" Type="http://schemas.openxmlformats.org/officeDocument/2006/relationships/image"/><Relationship Id="rId4" Target="../media/image4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1698614">
            <a:off x="-5186973" y="-1755082"/>
            <a:ext cx="15152472" cy="5640087"/>
          </a:xfrm>
          <a:custGeom>
            <a:avLst/>
            <a:gdLst/>
            <a:ahLst/>
            <a:cxnLst/>
            <a:rect r="r" b="b" t="t" l="l"/>
            <a:pathLst>
              <a:path h="5640087" w="15152472">
                <a:moveTo>
                  <a:pt x="0" y="0"/>
                </a:moveTo>
                <a:lnTo>
                  <a:pt x="15152472" y="0"/>
                </a:lnTo>
                <a:lnTo>
                  <a:pt x="15152472" y="5640087"/>
                </a:lnTo>
                <a:lnTo>
                  <a:pt x="0" y="5640087"/>
                </a:lnTo>
                <a:lnTo>
                  <a:pt x="0" y="0"/>
                </a:lnTo>
                <a:close/>
              </a:path>
            </a:pathLst>
          </a:custGeom>
          <a:blipFill>
            <a:blip r:embed="rId3"/>
            <a:stretch>
              <a:fillRect l="0" t="0" r="0" b="0"/>
            </a:stretch>
          </a:blipFill>
        </p:spPr>
      </p:sp>
      <p:sp>
        <p:nvSpPr>
          <p:cNvPr name="TextBox 4" id="4"/>
          <p:cNvSpPr txBox="true"/>
          <p:nvPr/>
        </p:nvSpPr>
        <p:spPr>
          <a:xfrm rot="0">
            <a:off x="2389263" y="2560874"/>
            <a:ext cx="13509474" cy="4071236"/>
          </a:xfrm>
          <a:prstGeom prst="rect">
            <a:avLst/>
          </a:prstGeom>
        </p:spPr>
        <p:txBody>
          <a:bodyPr anchor="t" rtlCol="false" tIns="0" lIns="0" bIns="0" rIns="0">
            <a:spAutoFit/>
          </a:bodyPr>
          <a:lstStyle/>
          <a:p>
            <a:pPr algn="ctr">
              <a:lnSpc>
                <a:spcPts val="15161"/>
              </a:lnSpc>
            </a:pPr>
            <a:r>
              <a:rPr lang="en-US" sz="12848">
                <a:solidFill>
                  <a:srgbClr val="1F244A"/>
                </a:solidFill>
                <a:latin typeface="Mango AC"/>
                <a:ea typeface="Mango AC"/>
                <a:cs typeface="Mango AC"/>
                <a:sym typeface="Mango AC"/>
              </a:rPr>
              <a:t>THE PROCESS OF WRITING</a:t>
            </a:r>
          </a:p>
        </p:txBody>
      </p:sp>
      <p:sp>
        <p:nvSpPr>
          <p:cNvPr name="Freeform 5" id="5"/>
          <p:cNvSpPr/>
          <p:nvPr/>
        </p:nvSpPr>
        <p:spPr>
          <a:xfrm flipH="false" flipV="false" rot="-1698614">
            <a:off x="10711764" y="6889361"/>
            <a:ext cx="15152472" cy="5640087"/>
          </a:xfrm>
          <a:custGeom>
            <a:avLst/>
            <a:gdLst/>
            <a:ahLst/>
            <a:cxnLst/>
            <a:rect r="r" b="b" t="t" l="l"/>
            <a:pathLst>
              <a:path h="5640087" w="15152472">
                <a:moveTo>
                  <a:pt x="0" y="0"/>
                </a:moveTo>
                <a:lnTo>
                  <a:pt x="15152472" y="0"/>
                </a:lnTo>
                <a:lnTo>
                  <a:pt x="15152472" y="5640087"/>
                </a:lnTo>
                <a:lnTo>
                  <a:pt x="0" y="5640087"/>
                </a:lnTo>
                <a:lnTo>
                  <a:pt x="0" y="0"/>
                </a:lnTo>
                <a:close/>
              </a:path>
            </a:pathLst>
          </a:custGeom>
          <a:blipFill>
            <a:blip r:embed="rId3"/>
            <a:stretch>
              <a:fillRect l="0" t="0" r="0" b="0"/>
            </a:stretch>
          </a:blipFill>
        </p:spPr>
      </p:sp>
      <p:sp>
        <p:nvSpPr>
          <p:cNvPr name="Freeform 6" id="6"/>
          <p:cNvSpPr/>
          <p:nvPr/>
        </p:nvSpPr>
        <p:spPr>
          <a:xfrm flipH="false" flipV="false" rot="0">
            <a:off x="16230403" y="4256158"/>
            <a:ext cx="722602" cy="644923"/>
          </a:xfrm>
          <a:custGeom>
            <a:avLst/>
            <a:gdLst/>
            <a:ahLst/>
            <a:cxnLst/>
            <a:rect r="r" b="b" t="t" l="l"/>
            <a:pathLst>
              <a:path h="644923" w="722602">
                <a:moveTo>
                  <a:pt x="0" y="0"/>
                </a:moveTo>
                <a:lnTo>
                  <a:pt x="722602" y="0"/>
                </a:lnTo>
                <a:lnTo>
                  <a:pt x="722602" y="644923"/>
                </a:lnTo>
                <a:lnTo>
                  <a:pt x="0" y="64492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5787947" y="1662861"/>
            <a:ext cx="722602" cy="644923"/>
          </a:xfrm>
          <a:custGeom>
            <a:avLst/>
            <a:gdLst/>
            <a:ahLst/>
            <a:cxnLst/>
            <a:rect r="r" b="b" t="t" l="l"/>
            <a:pathLst>
              <a:path h="644923" w="722602">
                <a:moveTo>
                  <a:pt x="0" y="0"/>
                </a:moveTo>
                <a:lnTo>
                  <a:pt x="722602" y="0"/>
                </a:lnTo>
                <a:lnTo>
                  <a:pt x="722602" y="644923"/>
                </a:lnTo>
                <a:lnTo>
                  <a:pt x="0" y="64492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1246777" y="7140703"/>
            <a:ext cx="4297705" cy="2117597"/>
          </a:xfrm>
          <a:custGeom>
            <a:avLst/>
            <a:gdLst/>
            <a:ahLst/>
            <a:cxnLst/>
            <a:rect r="r" b="b" t="t" l="l"/>
            <a:pathLst>
              <a:path h="2117597" w="4297705">
                <a:moveTo>
                  <a:pt x="0" y="0"/>
                </a:moveTo>
                <a:lnTo>
                  <a:pt x="4297706" y="0"/>
                </a:lnTo>
                <a:lnTo>
                  <a:pt x="4297706" y="2117597"/>
                </a:lnTo>
                <a:lnTo>
                  <a:pt x="0" y="211759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0">
            <a:off x="15022006" y="713720"/>
            <a:ext cx="2271563" cy="2003106"/>
          </a:xfrm>
          <a:custGeom>
            <a:avLst/>
            <a:gdLst/>
            <a:ahLst/>
            <a:cxnLst/>
            <a:rect r="r" b="b" t="t" l="l"/>
            <a:pathLst>
              <a:path h="2003106" w="2271563">
                <a:moveTo>
                  <a:pt x="0" y="0"/>
                </a:moveTo>
                <a:lnTo>
                  <a:pt x="2271563" y="0"/>
                </a:lnTo>
                <a:lnTo>
                  <a:pt x="2271563" y="2003106"/>
                </a:lnTo>
                <a:lnTo>
                  <a:pt x="0" y="200310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0" id="10"/>
          <p:cNvSpPr/>
          <p:nvPr/>
        </p:nvSpPr>
        <p:spPr>
          <a:xfrm flipH="false" flipV="false" rot="0">
            <a:off x="1246777" y="831592"/>
            <a:ext cx="2641041" cy="2952383"/>
          </a:xfrm>
          <a:custGeom>
            <a:avLst/>
            <a:gdLst/>
            <a:ahLst/>
            <a:cxnLst/>
            <a:rect r="r" b="b" t="t" l="l"/>
            <a:pathLst>
              <a:path h="2952383" w="2641041">
                <a:moveTo>
                  <a:pt x="0" y="0"/>
                </a:moveTo>
                <a:lnTo>
                  <a:pt x="2641041" y="0"/>
                </a:lnTo>
                <a:lnTo>
                  <a:pt x="2641041" y="2952383"/>
                </a:lnTo>
                <a:lnTo>
                  <a:pt x="0" y="2952383"/>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1" id="11"/>
          <p:cNvSpPr/>
          <p:nvPr/>
        </p:nvSpPr>
        <p:spPr>
          <a:xfrm flipH="false" flipV="false" rot="0">
            <a:off x="7438290" y="713720"/>
            <a:ext cx="3411419" cy="1594063"/>
          </a:xfrm>
          <a:custGeom>
            <a:avLst/>
            <a:gdLst/>
            <a:ahLst/>
            <a:cxnLst/>
            <a:rect r="r" b="b" t="t" l="l"/>
            <a:pathLst>
              <a:path h="1594063" w="3411419">
                <a:moveTo>
                  <a:pt x="0" y="0"/>
                </a:moveTo>
                <a:lnTo>
                  <a:pt x="3411420" y="0"/>
                </a:lnTo>
                <a:lnTo>
                  <a:pt x="3411420" y="1594064"/>
                </a:lnTo>
                <a:lnTo>
                  <a:pt x="0" y="1594064"/>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2" id="12"/>
          <p:cNvSpPr/>
          <p:nvPr/>
        </p:nvSpPr>
        <p:spPr>
          <a:xfrm flipH="false" flipV="false" rot="0">
            <a:off x="15362570" y="5738477"/>
            <a:ext cx="1590435" cy="3326005"/>
          </a:xfrm>
          <a:custGeom>
            <a:avLst/>
            <a:gdLst/>
            <a:ahLst/>
            <a:cxnLst/>
            <a:rect r="r" b="b" t="t" l="l"/>
            <a:pathLst>
              <a:path h="3326005" w="1590435">
                <a:moveTo>
                  <a:pt x="0" y="0"/>
                </a:moveTo>
                <a:lnTo>
                  <a:pt x="1590435" y="0"/>
                </a:lnTo>
                <a:lnTo>
                  <a:pt x="1590435" y="3326005"/>
                </a:lnTo>
                <a:lnTo>
                  <a:pt x="0" y="3326005"/>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0">
            <a:off x="12966702" y="7877040"/>
            <a:ext cx="1917870" cy="1917870"/>
          </a:xfrm>
          <a:custGeom>
            <a:avLst/>
            <a:gdLst/>
            <a:ahLst/>
            <a:cxnLst/>
            <a:rect r="r" b="b" t="t" l="l"/>
            <a:pathLst>
              <a:path h="1917870" w="1917870">
                <a:moveTo>
                  <a:pt x="0" y="0"/>
                </a:moveTo>
                <a:lnTo>
                  <a:pt x="1917870" y="0"/>
                </a:lnTo>
                <a:lnTo>
                  <a:pt x="1917870" y="1917870"/>
                </a:lnTo>
                <a:lnTo>
                  <a:pt x="0" y="1917870"/>
                </a:lnTo>
                <a:lnTo>
                  <a:pt x="0"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sp>
        <p:nvSpPr>
          <p:cNvPr name="Freeform 14" id="14"/>
          <p:cNvSpPr/>
          <p:nvPr/>
        </p:nvSpPr>
        <p:spPr>
          <a:xfrm flipH="false" flipV="false" rot="-1177054">
            <a:off x="1840147" y="4859988"/>
            <a:ext cx="706616" cy="1756977"/>
          </a:xfrm>
          <a:custGeom>
            <a:avLst/>
            <a:gdLst/>
            <a:ahLst/>
            <a:cxnLst/>
            <a:rect r="r" b="b" t="t" l="l"/>
            <a:pathLst>
              <a:path h="1756977" w="706616">
                <a:moveTo>
                  <a:pt x="0" y="0"/>
                </a:moveTo>
                <a:lnTo>
                  <a:pt x="706616" y="0"/>
                </a:lnTo>
                <a:lnTo>
                  <a:pt x="706616" y="1756977"/>
                </a:lnTo>
                <a:lnTo>
                  <a:pt x="0" y="1756977"/>
                </a:lnTo>
                <a:lnTo>
                  <a:pt x="0" y="0"/>
                </a:lnTo>
                <a:close/>
              </a:path>
            </a:pathLst>
          </a:custGeom>
          <a:blipFill>
            <a:blip r:embed="rId18">
              <a:extLst>
                <a:ext uri="{96DAC541-7B7A-43D3-8B79-37D633B846F1}">
                  <asvg:svgBlip xmlns:asvg="http://schemas.microsoft.com/office/drawing/2016/SVG/main" r:embed="rId19"/>
                </a:ext>
              </a:extLst>
            </a:blip>
            <a:stretch>
              <a:fillRect l="0" t="0" r="0" b="0"/>
            </a:stretch>
          </a:blipFill>
        </p:spPr>
      </p:sp>
      <p:sp>
        <p:nvSpPr>
          <p:cNvPr name="Freeform 15" id="15"/>
          <p:cNvSpPr/>
          <p:nvPr/>
        </p:nvSpPr>
        <p:spPr>
          <a:xfrm flipH="false" flipV="false" rot="985509">
            <a:off x="12574347" y="769280"/>
            <a:ext cx="789236" cy="1456644"/>
          </a:xfrm>
          <a:custGeom>
            <a:avLst/>
            <a:gdLst/>
            <a:ahLst/>
            <a:cxnLst/>
            <a:rect r="r" b="b" t="t" l="l"/>
            <a:pathLst>
              <a:path h="1456644" w="789236">
                <a:moveTo>
                  <a:pt x="0" y="0"/>
                </a:moveTo>
                <a:lnTo>
                  <a:pt x="789236" y="0"/>
                </a:lnTo>
                <a:lnTo>
                  <a:pt x="789236" y="1456643"/>
                </a:lnTo>
                <a:lnTo>
                  <a:pt x="0" y="1456643"/>
                </a:lnTo>
                <a:lnTo>
                  <a:pt x="0" y="0"/>
                </a:lnTo>
                <a:close/>
              </a:path>
            </a:pathLst>
          </a:custGeom>
          <a:blipFill>
            <a:blip r:embed="rId20">
              <a:extLst>
                <a:ext uri="{96DAC541-7B7A-43D3-8B79-37D633B846F1}">
                  <asvg:svgBlip xmlns:asvg="http://schemas.microsoft.com/office/drawing/2016/SVG/main" r:embed="rId21"/>
                </a:ext>
              </a:extLst>
            </a:blip>
            <a:stretch>
              <a:fillRect l="0" t="0" r="0" b="0"/>
            </a:stretch>
          </a:blipFill>
        </p:spPr>
      </p:sp>
      <p:sp>
        <p:nvSpPr>
          <p:cNvPr name="TextBox 16" id="16"/>
          <p:cNvSpPr txBox="true"/>
          <p:nvPr/>
        </p:nvSpPr>
        <p:spPr>
          <a:xfrm rot="0">
            <a:off x="5552003" y="7840426"/>
            <a:ext cx="7183993" cy="1113982"/>
          </a:xfrm>
          <a:prstGeom prst="rect">
            <a:avLst/>
          </a:prstGeom>
        </p:spPr>
        <p:txBody>
          <a:bodyPr anchor="t" rtlCol="false" tIns="0" lIns="0" bIns="0" rIns="0">
            <a:spAutoFit/>
          </a:bodyPr>
          <a:lstStyle/>
          <a:p>
            <a:pPr algn="ctr">
              <a:lnSpc>
                <a:spcPts val="8949"/>
              </a:lnSpc>
            </a:pPr>
            <a:r>
              <a:rPr lang="en-US" sz="6392">
                <a:solidFill>
                  <a:srgbClr val="000000"/>
                </a:solidFill>
                <a:latin typeface="Core Bandi Face"/>
                <a:ea typeface="Core Bandi Face"/>
                <a:cs typeface="Core Bandi Face"/>
                <a:sym typeface="Core Bandi Face"/>
              </a:rPr>
              <a:t>BY: GENESIS MEDINA</a:t>
            </a:r>
          </a:p>
        </p:txBody>
      </p:sp>
      <p:sp>
        <p:nvSpPr>
          <p:cNvPr name="Freeform 17" id="17"/>
          <p:cNvSpPr/>
          <p:nvPr/>
        </p:nvSpPr>
        <p:spPr>
          <a:xfrm flipH="true" flipV="false" rot="-4131297">
            <a:off x="6579431" y="8754966"/>
            <a:ext cx="789236" cy="1456644"/>
          </a:xfrm>
          <a:custGeom>
            <a:avLst/>
            <a:gdLst/>
            <a:ahLst/>
            <a:cxnLst/>
            <a:rect r="r" b="b" t="t" l="l"/>
            <a:pathLst>
              <a:path h="1456644" w="789236">
                <a:moveTo>
                  <a:pt x="789236" y="0"/>
                </a:moveTo>
                <a:lnTo>
                  <a:pt x="0" y="0"/>
                </a:lnTo>
                <a:lnTo>
                  <a:pt x="0" y="1456643"/>
                </a:lnTo>
                <a:lnTo>
                  <a:pt x="789236" y="1456643"/>
                </a:lnTo>
                <a:lnTo>
                  <a:pt x="789236" y="0"/>
                </a:lnTo>
                <a:close/>
              </a:path>
            </a:pathLst>
          </a:custGeom>
          <a:blipFill>
            <a:blip r:embed="rId20">
              <a:extLst>
                <a:ext uri="{96DAC541-7B7A-43D3-8B79-37D633B846F1}">
                  <asvg:svgBlip xmlns:asvg="http://schemas.microsoft.com/office/drawing/2016/SVG/main" r:embed="rId21"/>
                </a:ext>
              </a:extLst>
            </a:blip>
            <a:stretch>
              <a:fillRect l="0" t="0" r="0" b="0"/>
            </a:stretch>
          </a:blipFill>
        </p:spPr>
      </p:sp>
      <p:sp>
        <p:nvSpPr>
          <p:cNvPr name="Freeform 18" id="18"/>
          <p:cNvSpPr/>
          <p:nvPr/>
        </p:nvSpPr>
        <p:spPr>
          <a:xfrm flipH="false" flipV="false" rot="0">
            <a:off x="11355809" y="7554579"/>
            <a:ext cx="722602" cy="644923"/>
          </a:xfrm>
          <a:custGeom>
            <a:avLst/>
            <a:gdLst/>
            <a:ahLst/>
            <a:cxnLst/>
            <a:rect r="r" b="b" t="t" l="l"/>
            <a:pathLst>
              <a:path h="644923" w="722602">
                <a:moveTo>
                  <a:pt x="0" y="0"/>
                </a:moveTo>
                <a:lnTo>
                  <a:pt x="722602" y="0"/>
                </a:lnTo>
                <a:lnTo>
                  <a:pt x="722602" y="644923"/>
                </a:lnTo>
                <a:lnTo>
                  <a:pt x="0" y="64492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10135145">
            <a:off x="-7476125" y="-2306837"/>
            <a:ext cx="32044799" cy="13618243"/>
          </a:xfrm>
          <a:custGeom>
            <a:avLst/>
            <a:gdLst/>
            <a:ahLst/>
            <a:cxnLst/>
            <a:rect r="r" b="b" t="t" l="l"/>
            <a:pathLst>
              <a:path h="13618243" w="32044799">
                <a:moveTo>
                  <a:pt x="0" y="0"/>
                </a:moveTo>
                <a:lnTo>
                  <a:pt x="32044798" y="0"/>
                </a:lnTo>
                <a:lnTo>
                  <a:pt x="32044798" y="13618243"/>
                </a:lnTo>
                <a:lnTo>
                  <a:pt x="0" y="13618243"/>
                </a:lnTo>
                <a:lnTo>
                  <a:pt x="0" y="0"/>
                </a:lnTo>
                <a:close/>
              </a:path>
            </a:pathLst>
          </a:custGeom>
          <a:blipFill>
            <a:blip r:embed="rId3"/>
            <a:stretch>
              <a:fillRect l="-7086" t="0" r="-7086" b="0"/>
            </a:stretch>
          </a:blipFill>
        </p:spPr>
      </p:sp>
      <p:sp>
        <p:nvSpPr>
          <p:cNvPr name="Freeform 4" id="4"/>
          <p:cNvSpPr/>
          <p:nvPr/>
        </p:nvSpPr>
        <p:spPr>
          <a:xfrm flipH="false" flipV="false" rot="0">
            <a:off x="600108" y="3876518"/>
            <a:ext cx="6552141" cy="1251533"/>
          </a:xfrm>
          <a:custGeom>
            <a:avLst/>
            <a:gdLst/>
            <a:ahLst/>
            <a:cxnLst/>
            <a:rect r="r" b="b" t="t" l="l"/>
            <a:pathLst>
              <a:path h="1251533" w="6552141">
                <a:moveTo>
                  <a:pt x="0" y="0"/>
                </a:moveTo>
                <a:lnTo>
                  <a:pt x="6552141" y="0"/>
                </a:lnTo>
                <a:lnTo>
                  <a:pt x="6552141" y="1251533"/>
                </a:lnTo>
                <a:lnTo>
                  <a:pt x="0" y="1251533"/>
                </a:lnTo>
                <a:lnTo>
                  <a:pt x="0" y="0"/>
                </a:lnTo>
                <a:close/>
              </a:path>
            </a:pathLst>
          </a:custGeom>
          <a:blipFill>
            <a:blip r:embed="rId4"/>
            <a:stretch>
              <a:fillRect l="0" t="0" r="0" b="0"/>
            </a:stretch>
          </a:blipFill>
        </p:spPr>
      </p:sp>
      <p:sp>
        <p:nvSpPr>
          <p:cNvPr name="Freeform 5" id="5"/>
          <p:cNvSpPr/>
          <p:nvPr/>
        </p:nvSpPr>
        <p:spPr>
          <a:xfrm flipH="false" flipV="false" rot="0">
            <a:off x="8546274" y="2469694"/>
            <a:ext cx="6788606" cy="6788606"/>
          </a:xfrm>
          <a:custGeom>
            <a:avLst/>
            <a:gdLst/>
            <a:ahLst/>
            <a:cxnLst/>
            <a:rect r="r" b="b" t="t" l="l"/>
            <a:pathLst>
              <a:path h="6788606" w="6788606">
                <a:moveTo>
                  <a:pt x="0" y="0"/>
                </a:moveTo>
                <a:lnTo>
                  <a:pt x="6788606" y="0"/>
                </a:lnTo>
                <a:lnTo>
                  <a:pt x="6788606" y="6788606"/>
                </a:lnTo>
                <a:lnTo>
                  <a:pt x="0" y="6788606"/>
                </a:lnTo>
                <a:lnTo>
                  <a:pt x="0" y="0"/>
                </a:lnTo>
                <a:close/>
              </a:path>
            </a:pathLst>
          </a:custGeom>
          <a:blipFill>
            <a:blip r:embed="rId5"/>
            <a:stretch>
              <a:fillRect l="0" t="0" r="0" b="0"/>
            </a:stretch>
          </a:blipFill>
        </p:spPr>
      </p:sp>
      <p:sp>
        <p:nvSpPr>
          <p:cNvPr name="TextBox 6" id="6"/>
          <p:cNvSpPr txBox="true"/>
          <p:nvPr/>
        </p:nvSpPr>
        <p:spPr>
          <a:xfrm rot="0">
            <a:off x="1642228" y="1043395"/>
            <a:ext cx="15003543" cy="1367630"/>
          </a:xfrm>
          <a:prstGeom prst="rect">
            <a:avLst/>
          </a:prstGeom>
        </p:spPr>
        <p:txBody>
          <a:bodyPr anchor="t" rtlCol="false" tIns="0" lIns="0" bIns="0" rIns="0">
            <a:spAutoFit/>
          </a:bodyPr>
          <a:lstStyle/>
          <a:p>
            <a:pPr algn="ctr" marL="0" indent="0" lvl="0">
              <a:lnSpc>
                <a:spcPts val="8337"/>
              </a:lnSpc>
              <a:spcBef>
                <a:spcPct val="0"/>
              </a:spcBef>
            </a:pPr>
            <a:r>
              <a:rPr lang="en-US" sz="10421">
                <a:solidFill>
                  <a:srgbClr val="1F244A"/>
                </a:solidFill>
                <a:latin typeface="Mango AC"/>
                <a:ea typeface="Mango AC"/>
                <a:cs typeface="Mango AC"/>
                <a:sym typeface="Mango AC"/>
              </a:rPr>
              <a:t>FIRST THINGS FIRST</a:t>
            </a:r>
          </a:p>
        </p:txBody>
      </p:sp>
      <p:sp>
        <p:nvSpPr>
          <p:cNvPr name="TextBox 7" id="7"/>
          <p:cNvSpPr txBox="true"/>
          <p:nvPr/>
        </p:nvSpPr>
        <p:spPr>
          <a:xfrm rot="0">
            <a:off x="10314124" y="2867007"/>
            <a:ext cx="3252907" cy="1065530"/>
          </a:xfrm>
          <a:prstGeom prst="rect">
            <a:avLst/>
          </a:prstGeom>
        </p:spPr>
        <p:txBody>
          <a:bodyPr anchor="t" rtlCol="false" tIns="0" lIns="0" bIns="0" rIns="0">
            <a:spAutoFit/>
          </a:bodyPr>
          <a:lstStyle/>
          <a:p>
            <a:pPr algn="ctr">
              <a:lnSpc>
                <a:spcPts val="4759"/>
              </a:lnSpc>
            </a:pPr>
            <a:r>
              <a:rPr lang="en-US" sz="3399">
                <a:solidFill>
                  <a:srgbClr val="1F244A"/>
                </a:solidFill>
                <a:latin typeface="Open Sans"/>
                <a:ea typeface="Open Sans"/>
                <a:cs typeface="Open Sans"/>
                <a:sym typeface="Open Sans"/>
              </a:rPr>
              <a:t>I am not athletic</a:t>
            </a:r>
          </a:p>
          <a:p>
            <a:pPr algn="ctr">
              <a:lnSpc>
                <a:spcPts val="3780"/>
              </a:lnSpc>
            </a:pPr>
            <a:r>
              <a:rPr lang="en-US" sz="2700">
                <a:solidFill>
                  <a:srgbClr val="1F244A"/>
                </a:solidFill>
                <a:latin typeface="Open Sans"/>
                <a:ea typeface="Open Sans"/>
                <a:cs typeface="Open Sans"/>
                <a:sym typeface="Open Sans"/>
              </a:rPr>
              <a:t>(but i want to be)</a:t>
            </a:r>
          </a:p>
        </p:txBody>
      </p:sp>
      <p:sp>
        <p:nvSpPr>
          <p:cNvPr name="TextBox 8" id="8"/>
          <p:cNvSpPr txBox="true"/>
          <p:nvPr/>
        </p:nvSpPr>
        <p:spPr>
          <a:xfrm rot="0">
            <a:off x="8979637" y="4804518"/>
            <a:ext cx="2009180" cy="580390"/>
          </a:xfrm>
          <a:prstGeom prst="rect">
            <a:avLst/>
          </a:prstGeom>
        </p:spPr>
        <p:txBody>
          <a:bodyPr anchor="t" rtlCol="false" tIns="0" lIns="0" bIns="0" rIns="0">
            <a:spAutoFit/>
          </a:bodyPr>
          <a:lstStyle/>
          <a:p>
            <a:pPr algn="ctr">
              <a:lnSpc>
                <a:spcPts val="4759"/>
              </a:lnSpc>
            </a:pPr>
            <a:r>
              <a:rPr lang="en-US" sz="3399">
                <a:solidFill>
                  <a:srgbClr val="1F244A"/>
                </a:solidFill>
                <a:latin typeface="Open Sans"/>
                <a:ea typeface="Open Sans"/>
                <a:cs typeface="Open Sans"/>
                <a:sym typeface="Open Sans"/>
              </a:rPr>
              <a:t>I can cook</a:t>
            </a:r>
          </a:p>
        </p:txBody>
      </p:sp>
      <p:sp>
        <p:nvSpPr>
          <p:cNvPr name="TextBox 9" id="9"/>
          <p:cNvSpPr txBox="true"/>
          <p:nvPr/>
        </p:nvSpPr>
        <p:spPr>
          <a:xfrm rot="0">
            <a:off x="12817617" y="4290803"/>
            <a:ext cx="2028944" cy="580390"/>
          </a:xfrm>
          <a:prstGeom prst="rect">
            <a:avLst/>
          </a:prstGeom>
        </p:spPr>
        <p:txBody>
          <a:bodyPr anchor="t" rtlCol="false" tIns="0" lIns="0" bIns="0" rIns="0">
            <a:spAutoFit/>
          </a:bodyPr>
          <a:lstStyle/>
          <a:p>
            <a:pPr algn="ctr">
              <a:lnSpc>
                <a:spcPts val="4759"/>
              </a:lnSpc>
            </a:pPr>
            <a:r>
              <a:rPr lang="en-US" sz="3399">
                <a:solidFill>
                  <a:srgbClr val="1F244A"/>
                </a:solidFill>
                <a:latin typeface="Open Sans"/>
                <a:ea typeface="Open Sans"/>
                <a:cs typeface="Open Sans"/>
                <a:sym typeface="Open Sans"/>
              </a:rPr>
              <a:t>I can bake</a:t>
            </a:r>
          </a:p>
        </p:txBody>
      </p:sp>
      <p:sp>
        <p:nvSpPr>
          <p:cNvPr name="TextBox 10" id="10"/>
          <p:cNvSpPr txBox="true"/>
          <p:nvPr/>
        </p:nvSpPr>
        <p:spPr>
          <a:xfrm rot="0">
            <a:off x="12681364" y="5233143"/>
            <a:ext cx="2301450" cy="1780540"/>
          </a:xfrm>
          <a:prstGeom prst="rect">
            <a:avLst/>
          </a:prstGeom>
        </p:spPr>
        <p:txBody>
          <a:bodyPr anchor="t" rtlCol="false" tIns="0" lIns="0" bIns="0" rIns="0">
            <a:spAutoFit/>
          </a:bodyPr>
          <a:lstStyle/>
          <a:p>
            <a:pPr algn="ctr">
              <a:lnSpc>
                <a:spcPts val="4759"/>
              </a:lnSpc>
            </a:pPr>
            <a:r>
              <a:rPr lang="en-US" sz="3399">
                <a:solidFill>
                  <a:srgbClr val="1F244A"/>
                </a:solidFill>
                <a:latin typeface="Open Sans"/>
                <a:ea typeface="Open Sans"/>
                <a:cs typeface="Open Sans"/>
                <a:sym typeface="Open Sans"/>
              </a:rPr>
              <a:t>I’m good with technology </a:t>
            </a:r>
          </a:p>
        </p:txBody>
      </p:sp>
      <p:sp>
        <p:nvSpPr>
          <p:cNvPr name="TextBox 11" id="11"/>
          <p:cNvSpPr txBox="true"/>
          <p:nvPr/>
        </p:nvSpPr>
        <p:spPr>
          <a:xfrm rot="-159271">
            <a:off x="8702285" y="5842144"/>
            <a:ext cx="2560796" cy="1780540"/>
          </a:xfrm>
          <a:prstGeom prst="rect">
            <a:avLst/>
          </a:prstGeom>
        </p:spPr>
        <p:txBody>
          <a:bodyPr anchor="t" rtlCol="false" tIns="0" lIns="0" bIns="0" rIns="0">
            <a:spAutoFit/>
          </a:bodyPr>
          <a:lstStyle/>
          <a:p>
            <a:pPr algn="ctr">
              <a:lnSpc>
                <a:spcPts val="4759"/>
              </a:lnSpc>
            </a:pPr>
            <a:r>
              <a:rPr lang="en-US" sz="3399">
                <a:solidFill>
                  <a:srgbClr val="1F244A"/>
                </a:solidFill>
                <a:latin typeface="Open Sans"/>
                <a:ea typeface="Open Sans"/>
                <a:cs typeface="Open Sans"/>
                <a:sym typeface="Open Sans"/>
              </a:rPr>
              <a:t>I can (barely)</a:t>
            </a:r>
          </a:p>
          <a:p>
            <a:pPr algn="ctr">
              <a:lnSpc>
                <a:spcPts val="4759"/>
              </a:lnSpc>
            </a:pPr>
            <a:r>
              <a:rPr lang="en-US" sz="3399">
                <a:solidFill>
                  <a:srgbClr val="1F244A"/>
                </a:solidFill>
                <a:latin typeface="Open Sans"/>
                <a:ea typeface="Open Sans"/>
                <a:cs typeface="Open Sans"/>
                <a:sym typeface="Open Sans"/>
              </a:rPr>
              <a:t>speak three</a:t>
            </a:r>
          </a:p>
          <a:p>
            <a:pPr algn="ctr">
              <a:lnSpc>
                <a:spcPts val="4759"/>
              </a:lnSpc>
            </a:pPr>
            <a:r>
              <a:rPr lang="en-US" sz="3399">
                <a:solidFill>
                  <a:srgbClr val="1F244A"/>
                </a:solidFill>
                <a:latin typeface="Open Sans"/>
                <a:ea typeface="Open Sans"/>
                <a:cs typeface="Open Sans"/>
                <a:sym typeface="Open Sans"/>
              </a:rPr>
              <a:t>languages</a:t>
            </a:r>
          </a:p>
        </p:txBody>
      </p:sp>
      <p:sp>
        <p:nvSpPr>
          <p:cNvPr name="TextBox 12" id="12"/>
          <p:cNvSpPr txBox="true"/>
          <p:nvPr/>
        </p:nvSpPr>
        <p:spPr>
          <a:xfrm rot="0">
            <a:off x="11275936" y="7885661"/>
            <a:ext cx="2556153" cy="580390"/>
          </a:xfrm>
          <a:prstGeom prst="rect">
            <a:avLst/>
          </a:prstGeom>
        </p:spPr>
        <p:txBody>
          <a:bodyPr anchor="t" rtlCol="false" tIns="0" lIns="0" bIns="0" rIns="0">
            <a:spAutoFit/>
          </a:bodyPr>
          <a:lstStyle/>
          <a:p>
            <a:pPr algn="ctr">
              <a:lnSpc>
                <a:spcPts val="4759"/>
              </a:lnSpc>
            </a:pPr>
            <a:r>
              <a:rPr lang="en-US" sz="3399">
                <a:solidFill>
                  <a:srgbClr val="1F244A"/>
                </a:solidFill>
                <a:latin typeface="Open Sans"/>
                <a:ea typeface="Open Sans"/>
                <a:cs typeface="Open Sans"/>
                <a:sym typeface="Open Sans"/>
              </a:rPr>
              <a:t>I hate raisins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10135145">
            <a:off x="-7476125" y="-2306837"/>
            <a:ext cx="32044799" cy="13618243"/>
          </a:xfrm>
          <a:custGeom>
            <a:avLst/>
            <a:gdLst/>
            <a:ahLst/>
            <a:cxnLst/>
            <a:rect r="r" b="b" t="t" l="l"/>
            <a:pathLst>
              <a:path h="13618243" w="32044799">
                <a:moveTo>
                  <a:pt x="0" y="0"/>
                </a:moveTo>
                <a:lnTo>
                  <a:pt x="32044798" y="0"/>
                </a:lnTo>
                <a:lnTo>
                  <a:pt x="32044798" y="13618243"/>
                </a:lnTo>
                <a:lnTo>
                  <a:pt x="0" y="13618243"/>
                </a:lnTo>
                <a:lnTo>
                  <a:pt x="0" y="0"/>
                </a:lnTo>
                <a:close/>
              </a:path>
            </a:pathLst>
          </a:custGeom>
          <a:blipFill>
            <a:blip r:embed="rId3"/>
            <a:stretch>
              <a:fillRect l="-7086" t="0" r="-7086" b="0"/>
            </a:stretch>
          </a:blipFill>
        </p:spPr>
      </p:sp>
      <p:sp>
        <p:nvSpPr>
          <p:cNvPr name="Freeform 4" id="4"/>
          <p:cNvSpPr/>
          <p:nvPr/>
        </p:nvSpPr>
        <p:spPr>
          <a:xfrm flipH="false" flipV="false" rot="0">
            <a:off x="422376" y="3981628"/>
            <a:ext cx="7392068" cy="2323744"/>
          </a:xfrm>
          <a:custGeom>
            <a:avLst/>
            <a:gdLst/>
            <a:ahLst/>
            <a:cxnLst/>
            <a:rect r="r" b="b" t="t" l="l"/>
            <a:pathLst>
              <a:path h="2323744" w="7392068">
                <a:moveTo>
                  <a:pt x="0" y="0"/>
                </a:moveTo>
                <a:lnTo>
                  <a:pt x="7392069" y="0"/>
                </a:lnTo>
                <a:lnTo>
                  <a:pt x="7392069" y="2323744"/>
                </a:lnTo>
                <a:lnTo>
                  <a:pt x="0" y="2323744"/>
                </a:lnTo>
                <a:lnTo>
                  <a:pt x="0" y="0"/>
                </a:lnTo>
                <a:close/>
              </a:path>
            </a:pathLst>
          </a:custGeom>
          <a:blipFill>
            <a:blip r:embed="rId4"/>
            <a:stretch>
              <a:fillRect l="0" t="0" r="0" b="0"/>
            </a:stretch>
          </a:blipFill>
        </p:spPr>
      </p:sp>
      <p:sp>
        <p:nvSpPr>
          <p:cNvPr name="Freeform 5" id="5"/>
          <p:cNvSpPr/>
          <p:nvPr/>
        </p:nvSpPr>
        <p:spPr>
          <a:xfrm flipH="false" flipV="false" rot="0">
            <a:off x="9403015" y="2367385"/>
            <a:ext cx="7856285" cy="7875975"/>
          </a:xfrm>
          <a:custGeom>
            <a:avLst/>
            <a:gdLst/>
            <a:ahLst/>
            <a:cxnLst/>
            <a:rect r="r" b="b" t="t" l="l"/>
            <a:pathLst>
              <a:path h="7875975" w="7856285">
                <a:moveTo>
                  <a:pt x="0" y="0"/>
                </a:moveTo>
                <a:lnTo>
                  <a:pt x="7856285" y="0"/>
                </a:lnTo>
                <a:lnTo>
                  <a:pt x="7856285" y="7875974"/>
                </a:lnTo>
                <a:lnTo>
                  <a:pt x="0" y="7875974"/>
                </a:lnTo>
                <a:lnTo>
                  <a:pt x="0" y="0"/>
                </a:lnTo>
                <a:close/>
              </a:path>
            </a:pathLst>
          </a:custGeom>
          <a:blipFill>
            <a:blip r:embed="rId5"/>
            <a:stretch>
              <a:fillRect l="0" t="0" r="0" b="0"/>
            </a:stretch>
          </a:blipFill>
        </p:spPr>
      </p:sp>
      <p:sp>
        <p:nvSpPr>
          <p:cNvPr name="TextBox 6" id="6"/>
          <p:cNvSpPr txBox="true"/>
          <p:nvPr/>
        </p:nvSpPr>
        <p:spPr>
          <a:xfrm rot="0">
            <a:off x="1642228" y="1043395"/>
            <a:ext cx="15003543" cy="1367630"/>
          </a:xfrm>
          <a:prstGeom prst="rect">
            <a:avLst/>
          </a:prstGeom>
        </p:spPr>
        <p:txBody>
          <a:bodyPr anchor="t" rtlCol="false" tIns="0" lIns="0" bIns="0" rIns="0">
            <a:spAutoFit/>
          </a:bodyPr>
          <a:lstStyle/>
          <a:p>
            <a:pPr algn="ctr" marL="0" indent="0" lvl="0">
              <a:lnSpc>
                <a:spcPts val="8337"/>
              </a:lnSpc>
              <a:spcBef>
                <a:spcPct val="0"/>
              </a:spcBef>
            </a:pPr>
            <a:r>
              <a:rPr lang="en-US" sz="10421">
                <a:solidFill>
                  <a:srgbClr val="1F244A"/>
                </a:solidFill>
                <a:latin typeface="Mango AC"/>
                <a:ea typeface="Mango AC"/>
                <a:cs typeface="Mango AC"/>
                <a:sym typeface="Mango AC"/>
              </a:rPr>
              <a:t>FIRST THINGS FIRST</a:t>
            </a:r>
          </a:p>
        </p:txBody>
      </p:sp>
      <p:sp>
        <p:nvSpPr>
          <p:cNvPr name="TextBox 7" id="7"/>
          <p:cNvSpPr txBox="true"/>
          <p:nvPr/>
        </p:nvSpPr>
        <p:spPr>
          <a:xfrm rot="1229669">
            <a:off x="8260361" y="7380138"/>
            <a:ext cx="6343888" cy="398779"/>
          </a:xfrm>
          <a:prstGeom prst="rect">
            <a:avLst/>
          </a:prstGeom>
        </p:spPr>
        <p:txBody>
          <a:bodyPr anchor="t" rtlCol="false" tIns="0" lIns="0" bIns="0" rIns="0">
            <a:spAutoFit/>
          </a:bodyPr>
          <a:lstStyle/>
          <a:p>
            <a:pPr algn="ctr">
              <a:lnSpc>
                <a:spcPts val="3220"/>
              </a:lnSpc>
            </a:pPr>
            <a:r>
              <a:rPr lang="en-US" sz="2300">
                <a:solidFill>
                  <a:srgbClr val="1F244A"/>
                </a:solidFill>
                <a:latin typeface="HK Grotesk"/>
                <a:ea typeface="HK Grotesk"/>
                <a:cs typeface="HK Grotesk"/>
                <a:sym typeface="HK Grotesk"/>
              </a:rPr>
              <a:t>I feel happy when I eat desserts</a:t>
            </a:r>
          </a:p>
        </p:txBody>
      </p:sp>
      <p:sp>
        <p:nvSpPr>
          <p:cNvPr name="TextBox 8" id="8"/>
          <p:cNvSpPr txBox="true"/>
          <p:nvPr/>
        </p:nvSpPr>
        <p:spPr>
          <a:xfrm rot="3749017">
            <a:off x="9110000" y="4823295"/>
            <a:ext cx="6343888" cy="798829"/>
          </a:xfrm>
          <a:prstGeom prst="rect">
            <a:avLst/>
          </a:prstGeom>
        </p:spPr>
        <p:txBody>
          <a:bodyPr anchor="t" rtlCol="false" tIns="0" lIns="0" bIns="0" rIns="0">
            <a:spAutoFit/>
          </a:bodyPr>
          <a:lstStyle/>
          <a:p>
            <a:pPr algn="ctr">
              <a:lnSpc>
                <a:spcPts val="3220"/>
              </a:lnSpc>
            </a:pPr>
            <a:r>
              <a:rPr lang="en-US" sz="2300">
                <a:solidFill>
                  <a:srgbClr val="1F244A"/>
                </a:solidFill>
                <a:latin typeface="HK Grotesk"/>
                <a:ea typeface="HK Grotesk"/>
                <a:cs typeface="HK Grotesk"/>
                <a:sym typeface="HK Grotesk"/>
              </a:rPr>
              <a:t>I feel sad when i</a:t>
            </a:r>
          </a:p>
          <a:p>
            <a:pPr algn="ctr">
              <a:lnSpc>
                <a:spcPts val="3220"/>
              </a:lnSpc>
            </a:pPr>
            <a:r>
              <a:rPr lang="en-US" sz="2300">
                <a:solidFill>
                  <a:srgbClr val="1F244A"/>
                </a:solidFill>
                <a:latin typeface="HK Grotesk"/>
                <a:ea typeface="HK Grotesk"/>
                <a:cs typeface="HK Grotesk"/>
                <a:sym typeface="HK Grotesk"/>
              </a:rPr>
              <a:t> remember the past</a:t>
            </a:r>
          </a:p>
        </p:txBody>
      </p:sp>
      <p:sp>
        <p:nvSpPr>
          <p:cNvPr name="TextBox 9" id="9"/>
          <p:cNvSpPr txBox="true"/>
          <p:nvPr/>
        </p:nvSpPr>
        <p:spPr>
          <a:xfrm rot="5227177">
            <a:off x="8735464" y="3749346"/>
            <a:ext cx="9502736" cy="727709"/>
          </a:xfrm>
          <a:prstGeom prst="rect">
            <a:avLst/>
          </a:prstGeom>
        </p:spPr>
        <p:txBody>
          <a:bodyPr anchor="t" rtlCol="false" tIns="0" lIns="0" bIns="0" rIns="0">
            <a:spAutoFit/>
          </a:bodyPr>
          <a:lstStyle/>
          <a:p>
            <a:pPr algn="ctr">
              <a:lnSpc>
                <a:spcPts val="2940"/>
              </a:lnSpc>
              <a:spcBef>
                <a:spcPct val="0"/>
              </a:spcBef>
            </a:pPr>
            <a:r>
              <a:rPr lang="en-US" sz="2100">
                <a:solidFill>
                  <a:srgbClr val="1F244A"/>
                </a:solidFill>
                <a:latin typeface="Open Sans"/>
                <a:ea typeface="Open Sans"/>
                <a:cs typeface="Open Sans"/>
                <a:sym typeface="Open Sans"/>
              </a:rPr>
              <a:t>I feel excited when</a:t>
            </a:r>
          </a:p>
          <a:p>
            <a:pPr algn="ctr">
              <a:lnSpc>
                <a:spcPts val="2940"/>
              </a:lnSpc>
              <a:spcBef>
                <a:spcPct val="0"/>
              </a:spcBef>
            </a:pPr>
            <a:r>
              <a:rPr lang="en-US" sz="2100">
                <a:solidFill>
                  <a:srgbClr val="1F244A"/>
                </a:solidFill>
                <a:latin typeface="Open Sans"/>
                <a:ea typeface="Open Sans"/>
                <a:cs typeface="Open Sans"/>
                <a:sym typeface="Open Sans"/>
              </a:rPr>
              <a:t> I get a good grade in college.</a:t>
            </a:r>
          </a:p>
        </p:txBody>
      </p:sp>
      <p:sp>
        <p:nvSpPr>
          <p:cNvPr name="TextBox 10" id="10"/>
          <p:cNvSpPr txBox="true"/>
          <p:nvPr/>
        </p:nvSpPr>
        <p:spPr>
          <a:xfrm rot="0">
            <a:off x="15791259" y="4547553"/>
            <a:ext cx="2496741" cy="1153794"/>
          </a:xfrm>
          <a:prstGeom prst="rect">
            <a:avLst/>
          </a:prstGeom>
        </p:spPr>
        <p:txBody>
          <a:bodyPr anchor="t" rtlCol="false" tIns="0" lIns="0" bIns="0" rIns="0">
            <a:spAutoFit/>
          </a:bodyPr>
          <a:lstStyle/>
          <a:p>
            <a:pPr algn="ctr">
              <a:lnSpc>
                <a:spcPts val="3080"/>
              </a:lnSpc>
              <a:spcBef>
                <a:spcPct val="0"/>
              </a:spcBef>
            </a:pPr>
            <a:r>
              <a:rPr lang="en-US" sz="2200">
                <a:solidFill>
                  <a:srgbClr val="1F244A"/>
                </a:solidFill>
                <a:latin typeface="Open Sans"/>
                <a:ea typeface="Open Sans"/>
                <a:cs typeface="Open Sans"/>
                <a:sym typeface="Open Sans"/>
              </a:rPr>
              <a:t>I feel surprised </a:t>
            </a:r>
          </a:p>
          <a:p>
            <a:pPr algn="ctr">
              <a:lnSpc>
                <a:spcPts val="3080"/>
              </a:lnSpc>
              <a:spcBef>
                <a:spcPct val="0"/>
              </a:spcBef>
            </a:pPr>
            <a:r>
              <a:rPr lang="en-US" sz="2200">
                <a:solidFill>
                  <a:srgbClr val="1F244A"/>
                </a:solidFill>
                <a:latin typeface="Open Sans"/>
                <a:ea typeface="Open Sans"/>
                <a:cs typeface="Open Sans"/>
                <a:sym typeface="Open Sans"/>
              </a:rPr>
              <a:t>when I receive </a:t>
            </a:r>
          </a:p>
          <a:p>
            <a:pPr algn="ctr">
              <a:lnSpc>
                <a:spcPts val="3080"/>
              </a:lnSpc>
              <a:spcBef>
                <a:spcPct val="0"/>
              </a:spcBef>
            </a:pPr>
            <a:r>
              <a:rPr lang="en-US" sz="2200">
                <a:solidFill>
                  <a:srgbClr val="1F244A"/>
                </a:solidFill>
                <a:latin typeface="Open Sans"/>
                <a:ea typeface="Open Sans"/>
                <a:cs typeface="Open Sans"/>
                <a:sym typeface="Open Sans"/>
              </a:rPr>
              <a:t>an unexpected gift.</a:t>
            </a:r>
          </a:p>
        </p:txBody>
      </p:sp>
      <p:sp>
        <p:nvSpPr>
          <p:cNvPr name="TextBox 11" id="11"/>
          <p:cNvSpPr txBox="true"/>
          <p:nvPr/>
        </p:nvSpPr>
        <p:spPr>
          <a:xfrm rot="0">
            <a:off x="14253567" y="2815714"/>
            <a:ext cx="2786062" cy="1308099"/>
          </a:xfrm>
          <a:prstGeom prst="rect">
            <a:avLst/>
          </a:prstGeom>
        </p:spPr>
        <p:txBody>
          <a:bodyPr anchor="t" rtlCol="false" tIns="0" lIns="0" bIns="0" rIns="0">
            <a:spAutoFit/>
          </a:bodyPr>
          <a:lstStyle/>
          <a:p>
            <a:pPr algn="ctr">
              <a:lnSpc>
                <a:spcPts val="3500"/>
              </a:lnSpc>
              <a:spcBef>
                <a:spcPct val="0"/>
              </a:spcBef>
            </a:pPr>
            <a:r>
              <a:rPr lang="en-US" sz="2500">
                <a:solidFill>
                  <a:srgbClr val="1F244A"/>
                </a:solidFill>
                <a:latin typeface="Open Sans"/>
                <a:ea typeface="Open Sans"/>
                <a:cs typeface="Open Sans"/>
                <a:sym typeface="Open Sans"/>
              </a:rPr>
              <a:t>I feel happy when I</a:t>
            </a:r>
          </a:p>
          <a:p>
            <a:pPr algn="ctr">
              <a:lnSpc>
                <a:spcPts val="3500"/>
              </a:lnSpc>
              <a:spcBef>
                <a:spcPct val="0"/>
              </a:spcBef>
            </a:pPr>
            <a:r>
              <a:rPr lang="en-US" sz="2500">
                <a:solidFill>
                  <a:srgbClr val="1F244A"/>
                </a:solidFill>
                <a:latin typeface="Open Sans"/>
                <a:ea typeface="Open Sans"/>
                <a:cs typeface="Open Sans"/>
                <a:sym typeface="Open Sans"/>
              </a:rPr>
              <a:t> spend time </a:t>
            </a:r>
          </a:p>
          <a:p>
            <a:pPr algn="ctr">
              <a:lnSpc>
                <a:spcPts val="3500"/>
              </a:lnSpc>
              <a:spcBef>
                <a:spcPct val="0"/>
              </a:spcBef>
            </a:pPr>
            <a:r>
              <a:rPr lang="en-US" sz="2500">
                <a:solidFill>
                  <a:srgbClr val="1F244A"/>
                </a:solidFill>
                <a:latin typeface="Open Sans"/>
                <a:ea typeface="Open Sans"/>
                <a:cs typeface="Open Sans"/>
                <a:sym typeface="Open Sans"/>
              </a:rPr>
              <a:t>with my family</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10135145">
            <a:off x="-7476125" y="-2306837"/>
            <a:ext cx="32044799" cy="13618243"/>
          </a:xfrm>
          <a:custGeom>
            <a:avLst/>
            <a:gdLst/>
            <a:ahLst/>
            <a:cxnLst/>
            <a:rect r="r" b="b" t="t" l="l"/>
            <a:pathLst>
              <a:path h="13618243" w="32044799">
                <a:moveTo>
                  <a:pt x="0" y="0"/>
                </a:moveTo>
                <a:lnTo>
                  <a:pt x="32044798" y="0"/>
                </a:lnTo>
                <a:lnTo>
                  <a:pt x="32044798" y="13618243"/>
                </a:lnTo>
                <a:lnTo>
                  <a:pt x="0" y="13618243"/>
                </a:lnTo>
                <a:lnTo>
                  <a:pt x="0" y="0"/>
                </a:lnTo>
                <a:close/>
              </a:path>
            </a:pathLst>
          </a:custGeom>
          <a:blipFill>
            <a:blip r:embed="rId3"/>
            <a:stretch>
              <a:fillRect l="-7086" t="0" r="-7086" b="0"/>
            </a:stretch>
          </a:blipFill>
        </p:spPr>
      </p:sp>
      <p:sp>
        <p:nvSpPr>
          <p:cNvPr name="Freeform 4" id="4"/>
          <p:cNvSpPr/>
          <p:nvPr/>
        </p:nvSpPr>
        <p:spPr>
          <a:xfrm flipH="false" flipV="false" rot="0">
            <a:off x="803044" y="3811959"/>
            <a:ext cx="7132843" cy="1687160"/>
          </a:xfrm>
          <a:custGeom>
            <a:avLst/>
            <a:gdLst/>
            <a:ahLst/>
            <a:cxnLst/>
            <a:rect r="r" b="b" t="t" l="l"/>
            <a:pathLst>
              <a:path h="1687160" w="7132843">
                <a:moveTo>
                  <a:pt x="0" y="0"/>
                </a:moveTo>
                <a:lnTo>
                  <a:pt x="7132844" y="0"/>
                </a:lnTo>
                <a:lnTo>
                  <a:pt x="7132844" y="1687160"/>
                </a:lnTo>
                <a:lnTo>
                  <a:pt x="0" y="1687160"/>
                </a:lnTo>
                <a:lnTo>
                  <a:pt x="0" y="0"/>
                </a:lnTo>
                <a:close/>
              </a:path>
            </a:pathLst>
          </a:custGeom>
          <a:blipFill>
            <a:blip r:embed="rId4"/>
            <a:stretch>
              <a:fillRect l="0" t="0" r="0" b="0"/>
            </a:stretch>
          </a:blipFill>
        </p:spPr>
      </p:sp>
      <p:sp>
        <p:nvSpPr>
          <p:cNvPr name="TextBox 5" id="5"/>
          <p:cNvSpPr txBox="true"/>
          <p:nvPr/>
        </p:nvSpPr>
        <p:spPr>
          <a:xfrm rot="0">
            <a:off x="1642228" y="1043395"/>
            <a:ext cx="15003543" cy="1367630"/>
          </a:xfrm>
          <a:prstGeom prst="rect">
            <a:avLst/>
          </a:prstGeom>
        </p:spPr>
        <p:txBody>
          <a:bodyPr anchor="t" rtlCol="false" tIns="0" lIns="0" bIns="0" rIns="0">
            <a:spAutoFit/>
          </a:bodyPr>
          <a:lstStyle/>
          <a:p>
            <a:pPr algn="ctr" marL="0" indent="0" lvl="0">
              <a:lnSpc>
                <a:spcPts val="8337"/>
              </a:lnSpc>
              <a:spcBef>
                <a:spcPct val="0"/>
              </a:spcBef>
            </a:pPr>
            <a:r>
              <a:rPr lang="en-US" sz="10421">
                <a:solidFill>
                  <a:srgbClr val="1F244A"/>
                </a:solidFill>
                <a:latin typeface="Mango AC"/>
                <a:ea typeface="Mango AC"/>
                <a:cs typeface="Mango AC"/>
                <a:sym typeface="Mango AC"/>
              </a:rPr>
              <a:t>FIRST THINGS FIRST</a:t>
            </a:r>
          </a:p>
        </p:txBody>
      </p:sp>
      <p:sp>
        <p:nvSpPr>
          <p:cNvPr name="TextBox 6" id="6"/>
          <p:cNvSpPr txBox="true"/>
          <p:nvPr/>
        </p:nvSpPr>
        <p:spPr>
          <a:xfrm rot="0">
            <a:off x="8546274" y="3745284"/>
            <a:ext cx="8898136" cy="2980690"/>
          </a:xfrm>
          <a:prstGeom prst="rect">
            <a:avLst/>
          </a:prstGeom>
        </p:spPr>
        <p:txBody>
          <a:bodyPr anchor="t" rtlCol="false" tIns="0" lIns="0" bIns="0" rIns="0">
            <a:spAutoFit/>
          </a:bodyPr>
          <a:lstStyle/>
          <a:p>
            <a:pPr algn="ctr">
              <a:lnSpc>
                <a:spcPts val="4759"/>
              </a:lnSpc>
            </a:pPr>
            <a:r>
              <a:rPr lang="en-US" sz="3399">
                <a:solidFill>
                  <a:srgbClr val="1F244A"/>
                </a:solidFill>
                <a:latin typeface="Open Sans"/>
                <a:ea typeface="Open Sans"/>
                <a:cs typeface="Open Sans"/>
                <a:sym typeface="Open Sans"/>
              </a:rPr>
              <a:t>I don’t really have a favorite place, </a:t>
            </a:r>
          </a:p>
          <a:p>
            <a:pPr algn="ctr">
              <a:lnSpc>
                <a:spcPts val="4759"/>
              </a:lnSpc>
            </a:pPr>
            <a:r>
              <a:rPr lang="en-US" sz="3399">
                <a:solidFill>
                  <a:srgbClr val="1F244A"/>
                </a:solidFill>
                <a:latin typeface="Open Sans"/>
                <a:ea typeface="Open Sans"/>
                <a:cs typeface="Open Sans"/>
                <a:sym typeface="Open Sans"/>
              </a:rPr>
              <a:t>but I do have a favorite time, that is the time</a:t>
            </a:r>
          </a:p>
          <a:p>
            <a:pPr algn="ctr">
              <a:lnSpc>
                <a:spcPts val="4759"/>
              </a:lnSpc>
            </a:pPr>
            <a:r>
              <a:rPr lang="en-US" sz="3399">
                <a:solidFill>
                  <a:srgbClr val="1F244A"/>
                </a:solidFill>
                <a:latin typeface="Open Sans"/>
                <a:ea typeface="Open Sans"/>
                <a:cs typeface="Open Sans"/>
                <a:sym typeface="Open Sans"/>
              </a:rPr>
              <a:t>when I play with my dogs.</a:t>
            </a:r>
          </a:p>
          <a:p>
            <a:pPr algn="ctr">
              <a:lnSpc>
                <a:spcPts val="4759"/>
              </a:lnSpc>
            </a:pPr>
          </a:p>
          <a:p>
            <a:pPr algn="ctr">
              <a:lnSpc>
                <a:spcPts val="4759"/>
              </a:lnSpc>
            </a:pPr>
            <a:r>
              <a:rPr lang="en-US" sz="3399">
                <a:solidFill>
                  <a:srgbClr val="1F244A"/>
                </a:solidFill>
                <a:latin typeface="Open Sans"/>
                <a:ea typeface="Open Sans"/>
                <a:cs typeface="Open Sans"/>
                <a:sym typeface="Open Sans"/>
              </a:rPr>
              <a:t>I have five and they are hilarious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321292">
            <a:off x="-1444412" y="1110117"/>
            <a:ext cx="24276740" cy="10397165"/>
          </a:xfrm>
          <a:custGeom>
            <a:avLst/>
            <a:gdLst/>
            <a:ahLst/>
            <a:cxnLst/>
            <a:rect r="r" b="b" t="t" l="l"/>
            <a:pathLst>
              <a:path h="10397165" w="24276740">
                <a:moveTo>
                  <a:pt x="0" y="0"/>
                </a:moveTo>
                <a:lnTo>
                  <a:pt x="24276740" y="0"/>
                </a:lnTo>
                <a:lnTo>
                  <a:pt x="24276740" y="10397165"/>
                </a:lnTo>
                <a:lnTo>
                  <a:pt x="0" y="10397165"/>
                </a:lnTo>
                <a:lnTo>
                  <a:pt x="0" y="0"/>
                </a:lnTo>
                <a:close/>
              </a:path>
            </a:pathLst>
          </a:custGeom>
          <a:blipFill>
            <a:blip r:embed="rId3"/>
            <a:stretch>
              <a:fillRect l="-7529" t="0" r="-7529" b="0"/>
            </a:stretch>
          </a:blipFill>
        </p:spPr>
      </p:sp>
      <p:sp>
        <p:nvSpPr>
          <p:cNvPr name="Freeform 4" id="4"/>
          <p:cNvSpPr/>
          <p:nvPr/>
        </p:nvSpPr>
        <p:spPr>
          <a:xfrm flipH="false" flipV="false" rot="0">
            <a:off x="1028700" y="1028700"/>
            <a:ext cx="2641041" cy="2952383"/>
          </a:xfrm>
          <a:custGeom>
            <a:avLst/>
            <a:gdLst/>
            <a:ahLst/>
            <a:cxnLst/>
            <a:rect r="r" b="b" t="t" l="l"/>
            <a:pathLst>
              <a:path h="2952383" w="2641041">
                <a:moveTo>
                  <a:pt x="0" y="0"/>
                </a:moveTo>
                <a:lnTo>
                  <a:pt x="2641041" y="0"/>
                </a:lnTo>
                <a:lnTo>
                  <a:pt x="2641041" y="2952383"/>
                </a:lnTo>
                <a:lnTo>
                  <a:pt x="0" y="295238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4304003" y="7574183"/>
            <a:ext cx="2955297" cy="2074081"/>
          </a:xfrm>
          <a:custGeom>
            <a:avLst/>
            <a:gdLst/>
            <a:ahLst/>
            <a:cxnLst/>
            <a:rect r="r" b="b" t="t" l="l"/>
            <a:pathLst>
              <a:path h="2074081" w="2955297">
                <a:moveTo>
                  <a:pt x="0" y="0"/>
                </a:moveTo>
                <a:lnTo>
                  <a:pt x="2955297" y="0"/>
                </a:lnTo>
                <a:lnTo>
                  <a:pt x="2955297" y="2074081"/>
                </a:lnTo>
                <a:lnTo>
                  <a:pt x="0" y="207408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985509">
            <a:off x="15971490" y="790826"/>
            <a:ext cx="789236" cy="1456644"/>
          </a:xfrm>
          <a:custGeom>
            <a:avLst/>
            <a:gdLst/>
            <a:ahLst/>
            <a:cxnLst/>
            <a:rect r="r" b="b" t="t" l="l"/>
            <a:pathLst>
              <a:path h="1456644" w="789236">
                <a:moveTo>
                  <a:pt x="0" y="0"/>
                </a:moveTo>
                <a:lnTo>
                  <a:pt x="789236" y="0"/>
                </a:lnTo>
                <a:lnTo>
                  <a:pt x="789236" y="1456644"/>
                </a:lnTo>
                <a:lnTo>
                  <a:pt x="0" y="145664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16366108" y="4821039"/>
            <a:ext cx="722602" cy="644923"/>
          </a:xfrm>
          <a:custGeom>
            <a:avLst/>
            <a:gdLst/>
            <a:ahLst/>
            <a:cxnLst/>
            <a:rect r="r" b="b" t="t" l="l"/>
            <a:pathLst>
              <a:path h="644923" w="722602">
                <a:moveTo>
                  <a:pt x="0" y="0"/>
                </a:moveTo>
                <a:lnTo>
                  <a:pt x="722602" y="0"/>
                </a:lnTo>
                <a:lnTo>
                  <a:pt x="722602" y="644922"/>
                </a:lnTo>
                <a:lnTo>
                  <a:pt x="0" y="644922"/>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626618" y="5354168"/>
            <a:ext cx="722602" cy="644923"/>
          </a:xfrm>
          <a:custGeom>
            <a:avLst/>
            <a:gdLst/>
            <a:ahLst/>
            <a:cxnLst/>
            <a:rect r="r" b="b" t="t" l="l"/>
            <a:pathLst>
              <a:path h="644923" w="722602">
                <a:moveTo>
                  <a:pt x="0" y="0"/>
                </a:moveTo>
                <a:lnTo>
                  <a:pt x="722602" y="0"/>
                </a:lnTo>
                <a:lnTo>
                  <a:pt x="722602" y="644923"/>
                </a:lnTo>
                <a:lnTo>
                  <a:pt x="0" y="644923"/>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9" id="9"/>
          <p:cNvSpPr/>
          <p:nvPr/>
        </p:nvSpPr>
        <p:spPr>
          <a:xfrm flipH="false" flipV="false" rot="0">
            <a:off x="1805114" y="7590864"/>
            <a:ext cx="2656268" cy="2057400"/>
          </a:xfrm>
          <a:custGeom>
            <a:avLst/>
            <a:gdLst/>
            <a:ahLst/>
            <a:cxnLst/>
            <a:rect r="r" b="b" t="t" l="l"/>
            <a:pathLst>
              <a:path h="2057400" w="2656268">
                <a:moveTo>
                  <a:pt x="0" y="0"/>
                </a:moveTo>
                <a:lnTo>
                  <a:pt x="2656267" y="0"/>
                </a:lnTo>
                <a:lnTo>
                  <a:pt x="2656267" y="2057400"/>
                </a:lnTo>
                <a:lnTo>
                  <a:pt x="0" y="2057400"/>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0" id="10"/>
          <p:cNvSpPr/>
          <p:nvPr/>
        </p:nvSpPr>
        <p:spPr>
          <a:xfrm flipH="false" flipV="false" rot="0">
            <a:off x="3133247" y="3247767"/>
            <a:ext cx="3844126" cy="3791467"/>
          </a:xfrm>
          <a:custGeom>
            <a:avLst/>
            <a:gdLst/>
            <a:ahLst/>
            <a:cxnLst/>
            <a:rect r="r" b="b" t="t" l="l"/>
            <a:pathLst>
              <a:path h="3791467" w="3844126">
                <a:moveTo>
                  <a:pt x="0" y="0"/>
                </a:moveTo>
                <a:lnTo>
                  <a:pt x="3844126" y="0"/>
                </a:lnTo>
                <a:lnTo>
                  <a:pt x="3844126" y="3791466"/>
                </a:lnTo>
                <a:lnTo>
                  <a:pt x="0" y="3791466"/>
                </a:lnTo>
                <a:lnTo>
                  <a:pt x="0" y="0"/>
                </a:lnTo>
                <a:close/>
              </a:path>
            </a:pathLst>
          </a:custGeom>
          <a:blipFill>
            <a:blip r:embed="rId14"/>
            <a:stretch>
              <a:fillRect l="0" t="0" r="0" b="0"/>
            </a:stretch>
          </a:blipFill>
        </p:spPr>
      </p:sp>
      <p:sp>
        <p:nvSpPr>
          <p:cNvPr name="TextBox 11" id="11"/>
          <p:cNvSpPr txBox="true"/>
          <p:nvPr/>
        </p:nvSpPr>
        <p:spPr>
          <a:xfrm rot="0">
            <a:off x="4461381" y="454423"/>
            <a:ext cx="9365237" cy="1367630"/>
          </a:xfrm>
          <a:prstGeom prst="rect">
            <a:avLst/>
          </a:prstGeom>
        </p:spPr>
        <p:txBody>
          <a:bodyPr anchor="t" rtlCol="false" tIns="0" lIns="0" bIns="0" rIns="0">
            <a:spAutoFit/>
          </a:bodyPr>
          <a:lstStyle/>
          <a:p>
            <a:pPr algn="ctr">
              <a:lnSpc>
                <a:spcPts val="8337"/>
              </a:lnSpc>
            </a:pPr>
            <a:r>
              <a:rPr lang="en-US" sz="10421">
                <a:solidFill>
                  <a:srgbClr val="1F244A"/>
                </a:solidFill>
                <a:latin typeface="Mango AC"/>
                <a:ea typeface="Mango AC"/>
                <a:cs typeface="Mango AC"/>
                <a:sym typeface="Mango AC"/>
              </a:rPr>
              <a:t>ABOUT ME</a:t>
            </a:r>
          </a:p>
        </p:txBody>
      </p:sp>
      <p:sp>
        <p:nvSpPr>
          <p:cNvPr name="TextBox 12" id="12"/>
          <p:cNvSpPr txBox="true"/>
          <p:nvPr/>
        </p:nvSpPr>
        <p:spPr>
          <a:xfrm rot="0">
            <a:off x="7250440" y="2601443"/>
            <a:ext cx="9272589" cy="5381625"/>
          </a:xfrm>
          <a:prstGeom prst="rect">
            <a:avLst/>
          </a:prstGeom>
        </p:spPr>
        <p:txBody>
          <a:bodyPr anchor="t" rtlCol="false" tIns="0" lIns="0" bIns="0" rIns="0">
            <a:spAutoFit/>
          </a:bodyPr>
          <a:lstStyle/>
          <a:p>
            <a:pPr algn="ctr">
              <a:lnSpc>
                <a:spcPts val="4200"/>
              </a:lnSpc>
              <a:spcBef>
                <a:spcPct val="0"/>
              </a:spcBef>
            </a:pPr>
            <a:r>
              <a:rPr lang="en-US" sz="3000">
                <a:solidFill>
                  <a:srgbClr val="1F244A"/>
                </a:solidFill>
                <a:latin typeface="Mango AC"/>
                <a:ea typeface="Mango AC"/>
                <a:cs typeface="Mango AC"/>
                <a:sym typeface="Mango AC"/>
              </a:rPr>
              <a:t>HELLO EVERYONE! MY NAME IS GÉNESIS MEDINA, I LIVE IN PUERTO CORTÉS AND I’M CURRENTLY STUDYING COMPUTER ENGINEERING. IN MY FREE TIME, I LOVE TO BAKE DESSERTS, WATCH ANIME AND RECENTLY I'VE STARTED EXERCISING. I'M THE ELDEST OF THREE BROTHERS. I’M EXCITED TO BE IN THIS CLASS AND LOOK FORWARD TO LEARNING ABOUT MORE THINGS WITH ALL OF YOU!</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10800000">
            <a:off x="2368821" y="3620953"/>
            <a:ext cx="13550359" cy="6227539"/>
          </a:xfrm>
          <a:custGeom>
            <a:avLst/>
            <a:gdLst/>
            <a:ahLst/>
            <a:cxnLst/>
            <a:rect r="r" b="b" t="t" l="l"/>
            <a:pathLst>
              <a:path h="6227539" w="13550359">
                <a:moveTo>
                  <a:pt x="0" y="0"/>
                </a:moveTo>
                <a:lnTo>
                  <a:pt x="13550358" y="0"/>
                </a:lnTo>
                <a:lnTo>
                  <a:pt x="13550358" y="6227539"/>
                </a:lnTo>
                <a:lnTo>
                  <a:pt x="0" y="6227539"/>
                </a:lnTo>
                <a:lnTo>
                  <a:pt x="0" y="0"/>
                </a:lnTo>
                <a:close/>
              </a:path>
            </a:pathLst>
          </a:custGeom>
          <a:blipFill>
            <a:blip r:embed="rId3"/>
            <a:stretch>
              <a:fillRect l="-3888" t="0" r="-69785" b="-40660"/>
            </a:stretch>
          </a:blipFill>
        </p:spPr>
      </p:sp>
      <p:sp>
        <p:nvSpPr>
          <p:cNvPr name="Freeform 4" id="4"/>
          <p:cNvSpPr/>
          <p:nvPr/>
        </p:nvSpPr>
        <p:spPr>
          <a:xfrm flipH="false" flipV="false" rot="0">
            <a:off x="3054150" y="7585133"/>
            <a:ext cx="722602" cy="644923"/>
          </a:xfrm>
          <a:custGeom>
            <a:avLst/>
            <a:gdLst/>
            <a:ahLst/>
            <a:cxnLst/>
            <a:rect r="r" b="b" t="t" l="l"/>
            <a:pathLst>
              <a:path h="644923" w="722602">
                <a:moveTo>
                  <a:pt x="0" y="0"/>
                </a:moveTo>
                <a:lnTo>
                  <a:pt x="722602" y="0"/>
                </a:lnTo>
                <a:lnTo>
                  <a:pt x="722602" y="644922"/>
                </a:lnTo>
                <a:lnTo>
                  <a:pt x="0" y="64492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463714" y="1159839"/>
            <a:ext cx="722602" cy="644923"/>
          </a:xfrm>
          <a:custGeom>
            <a:avLst/>
            <a:gdLst/>
            <a:ahLst/>
            <a:cxnLst/>
            <a:rect r="r" b="b" t="t" l="l"/>
            <a:pathLst>
              <a:path h="644923" w="722602">
                <a:moveTo>
                  <a:pt x="0" y="0"/>
                </a:moveTo>
                <a:lnTo>
                  <a:pt x="722603" y="0"/>
                </a:lnTo>
                <a:lnTo>
                  <a:pt x="722603" y="644922"/>
                </a:lnTo>
                <a:lnTo>
                  <a:pt x="0" y="64492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1481469">
            <a:off x="15128670" y="7785572"/>
            <a:ext cx="2430983" cy="1891438"/>
          </a:xfrm>
          <a:custGeom>
            <a:avLst/>
            <a:gdLst/>
            <a:ahLst/>
            <a:cxnLst/>
            <a:rect r="r" b="b" t="t" l="l"/>
            <a:pathLst>
              <a:path h="1891438" w="2430983">
                <a:moveTo>
                  <a:pt x="0" y="0"/>
                </a:moveTo>
                <a:lnTo>
                  <a:pt x="2430983" y="0"/>
                </a:lnTo>
                <a:lnTo>
                  <a:pt x="2430983" y="1891438"/>
                </a:lnTo>
                <a:lnTo>
                  <a:pt x="0" y="1891438"/>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2258932" y="942975"/>
            <a:ext cx="13660247" cy="2528373"/>
          </a:xfrm>
          <a:prstGeom prst="rect">
            <a:avLst/>
          </a:prstGeom>
        </p:spPr>
        <p:txBody>
          <a:bodyPr anchor="t" rtlCol="false" tIns="0" lIns="0" bIns="0" rIns="0">
            <a:spAutoFit/>
          </a:bodyPr>
          <a:lstStyle/>
          <a:p>
            <a:pPr algn="ctr" marL="0" indent="0" lvl="0">
              <a:lnSpc>
                <a:spcPts val="6398"/>
              </a:lnSpc>
            </a:pPr>
            <a:r>
              <a:rPr lang="en-US" sz="5422" strike="noStrike" u="none">
                <a:solidFill>
                  <a:srgbClr val="286700"/>
                </a:solidFill>
                <a:latin typeface="Mango AC"/>
                <a:ea typeface="Mango AC"/>
                <a:cs typeface="Mango AC"/>
                <a:sym typeface="Mango AC"/>
              </a:rPr>
              <a:t>IF YOU HAD TO EAT ONE FOOD FOR THE REST OF YOUR LIFE, WHICH ONE YOU CHOOSE?</a:t>
            </a:r>
          </a:p>
        </p:txBody>
      </p:sp>
      <p:sp>
        <p:nvSpPr>
          <p:cNvPr name="TextBox 8" id="8"/>
          <p:cNvSpPr txBox="true"/>
          <p:nvPr/>
        </p:nvSpPr>
        <p:spPr>
          <a:xfrm rot="0">
            <a:off x="2747770" y="4263346"/>
            <a:ext cx="12318185" cy="3798036"/>
          </a:xfrm>
          <a:prstGeom prst="rect">
            <a:avLst/>
          </a:prstGeom>
        </p:spPr>
        <p:txBody>
          <a:bodyPr anchor="t" rtlCol="false" tIns="0" lIns="0" bIns="0" rIns="0">
            <a:spAutoFit/>
          </a:bodyPr>
          <a:lstStyle/>
          <a:p>
            <a:pPr algn="ctr">
              <a:lnSpc>
                <a:spcPts val="3809"/>
              </a:lnSpc>
            </a:pPr>
            <a:r>
              <a:rPr lang="en-US" sz="2721" b="true">
                <a:solidFill>
                  <a:srgbClr val="000000"/>
                </a:solidFill>
                <a:latin typeface="Open Sans Bold"/>
                <a:ea typeface="Open Sans Bold"/>
                <a:cs typeface="Open Sans Bold"/>
                <a:sym typeface="Open Sans Bold"/>
              </a:rPr>
              <a:t>If I had to eat one food for the rest of my life, I would choose a hamburger with french fries. It’s a simple but delicious meal that I never get tired of. The burger can have different ingredients like cheese, lettuce, or sauces, so it feels like a new meal every time. The fries are crispy and go perfectly with the burger. Together, they make a meal that is tasty and satisfying, and I could enjoy it every day without getting bored.</a:t>
            </a:r>
          </a:p>
          <a:p>
            <a:pPr algn="r">
              <a:lnSpc>
                <a:spcPts val="3809"/>
              </a:lnSpc>
            </a:pPr>
            <a:r>
              <a:rPr lang="en-US" sz="2721" b="true">
                <a:solidFill>
                  <a:srgbClr val="000000"/>
                </a:solidFill>
                <a:latin typeface="Open Sans Bold"/>
                <a:ea typeface="Open Sans Bold"/>
                <a:cs typeface="Open Sans Bold"/>
                <a:sym typeface="Open Sans Bold"/>
              </a:rPr>
              <a:t>- Génesis Medina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321292">
            <a:off x="-6817952" y="2388925"/>
            <a:ext cx="29666905" cy="11042681"/>
          </a:xfrm>
          <a:custGeom>
            <a:avLst/>
            <a:gdLst/>
            <a:ahLst/>
            <a:cxnLst/>
            <a:rect r="r" b="b" t="t" l="l"/>
            <a:pathLst>
              <a:path h="11042681" w="29666905">
                <a:moveTo>
                  <a:pt x="0" y="0"/>
                </a:moveTo>
                <a:lnTo>
                  <a:pt x="29666905" y="0"/>
                </a:lnTo>
                <a:lnTo>
                  <a:pt x="29666905" y="11042681"/>
                </a:lnTo>
                <a:lnTo>
                  <a:pt x="0" y="11042681"/>
                </a:lnTo>
                <a:lnTo>
                  <a:pt x="0" y="0"/>
                </a:lnTo>
                <a:close/>
              </a:path>
            </a:pathLst>
          </a:custGeom>
          <a:blipFill>
            <a:blip r:embed="rId3"/>
            <a:stretch>
              <a:fillRect l="0" t="0" r="0" b="0"/>
            </a:stretch>
          </a:blipFill>
        </p:spPr>
      </p:sp>
      <p:sp>
        <p:nvSpPr>
          <p:cNvPr name="Freeform 4" id="4"/>
          <p:cNvSpPr/>
          <p:nvPr/>
        </p:nvSpPr>
        <p:spPr>
          <a:xfrm flipH="false" flipV="false" rot="0">
            <a:off x="3493371" y="148769"/>
            <a:ext cx="11301259" cy="5947288"/>
          </a:xfrm>
          <a:custGeom>
            <a:avLst/>
            <a:gdLst/>
            <a:ahLst/>
            <a:cxnLst/>
            <a:rect r="r" b="b" t="t" l="l"/>
            <a:pathLst>
              <a:path h="5947288" w="11301259">
                <a:moveTo>
                  <a:pt x="0" y="0"/>
                </a:moveTo>
                <a:lnTo>
                  <a:pt x="11301258" y="0"/>
                </a:lnTo>
                <a:lnTo>
                  <a:pt x="11301258" y="5947288"/>
                </a:lnTo>
                <a:lnTo>
                  <a:pt x="0" y="5947288"/>
                </a:lnTo>
                <a:lnTo>
                  <a:pt x="0" y="0"/>
                </a:lnTo>
                <a:close/>
              </a:path>
            </a:pathLst>
          </a:custGeom>
          <a:blipFill>
            <a:blip r:embed="rId4"/>
            <a:stretch>
              <a:fillRect l="0" t="0" r="0" b="0"/>
            </a:stretch>
          </a:blipFill>
        </p:spPr>
      </p:sp>
      <p:sp>
        <p:nvSpPr>
          <p:cNvPr name="Freeform 5" id="5"/>
          <p:cNvSpPr/>
          <p:nvPr/>
        </p:nvSpPr>
        <p:spPr>
          <a:xfrm flipH="false" flipV="false" rot="0">
            <a:off x="3493371" y="6096057"/>
            <a:ext cx="11301259" cy="3757669"/>
          </a:xfrm>
          <a:custGeom>
            <a:avLst/>
            <a:gdLst/>
            <a:ahLst/>
            <a:cxnLst/>
            <a:rect r="r" b="b" t="t" l="l"/>
            <a:pathLst>
              <a:path h="3757669" w="11301259">
                <a:moveTo>
                  <a:pt x="0" y="0"/>
                </a:moveTo>
                <a:lnTo>
                  <a:pt x="11301258" y="0"/>
                </a:lnTo>
                <a:lnTo>
                  <a:pt x="11301258" y="3757668"/>
                </a:lnTo>
                <a:lnTo>
                  <a:pt x="0" y="3757668"/>
                </a:lnTo>
                <a:lnTo>
                  <a:pt x="0" y="0"/>
                </a:lnTo>
                <a:close/>
              </a:path>
            </a:pathLst>
          </a:custGeom>
          <a:blipFill>
            <a:blip r:embed="rId5"/>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321292">
            <a:off x="-6817952" y="2388925"/>
            <a:ext cx="29666905" cy="11042681"/>
          </a:xfrm>
          <a:custGeom>
            <a:avLst/>
            <a:gdLst/>
            <a:ahLst/>
            <a:cxnLst/>
            <a:rect r="r" b="b" t="t" l="l"/>
            <a:pathLst>
              <a:path h="11042681" w="29666905">
                <a:moveTo>
                  <a:pt x="0" y="0"/>
                </a:moveTo>
                <a:lnTo>
                  <a:pt x="29666905" y="0"/>
                </a:lnTo>
                <a:lnTo>
                  <a:pt x="29666905" y="11042681"/>
                </a:lnTo>
                <a:lnTo>
                  <a:pt x="0" y="11042681"/>
                </a:lnTo>
                <a:lnTo>
                  <a:pt x="0" y="0"/>
                </a:lnTo>
                <a:close/>
              </a:path>
            </a:pathLst>
          </a:custGeom>
          <a:blipFill>
            <a:blip r:embed="rId3"/>
            <a:stretch>
              <a:fillRect l="0" t="0" r="0" b="0"/>
            </a:stretch>
          </a:blipFill>
        </p:spPr>
      </p:sp>
      <p:sp>
        <p:nvSpPr>
          <p:cNvPr name="Freeform 4" id="4"/>
          <p:cNvSpPr/>
          <p:nvPr/>
        </p:nvSpPr>
        <p:spPr>
          <a:xfrm flipH="false" flipV="false" rot="0">
            <a:off x="3493371" y="2099223"/>
            <a:ext cx="11301259" cy="6088553"/>
          </a:xfrm>
          <a:custGeom>
            <a:avLst/>
            <a:gdLst/>
            <a:ahLst/>
            <a:cxnLst/>
            <a:rect r="r" b="b" t="t" l="l"/>
            <a:pathLst>
              <a:path h="6088553" w="11301259">
                <a:moveTo>
                  <a:pt x="0" y="0"/>
                </a:moveTo>
                <a:lnTo>
                  <a:pt x="11301258" y="0"/>
                </a:lnTo>
                <a:lnTo>
                  <a:pt x="11301258" y="6088554"/>
                </a:lnTo>
                <a:lnTo>
                  <a:pt x="0" y="6088554"/>
                </a:lnTo>
                <a:lnTo>
                  <a:pt x="0" y="0"/>
                </a:lnTo>
                <a:close/>
              </a:path>
            </a:pathLst>
          </a:custGeom>
          <a:blipFill>
            <a:blip r:embed="rId4"/>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321292">
            <a:off x="-6817952" y="2388925"/>
            <a:ext cx="29666905" cy="11042681"/>
          </a:xfrm>
          <a:custGeom>
            <a:avLst/>
            <a:gdLst/>
            <a:ahLst/>
            <a:cxnLst/>
            <a:rect r="r" b="b" t="t" l="l"/>
            <a:pathLst>
              <a:path h="11042681" w="29666905">
                <a:moveTo>
                  <a:pt x="0" y="0"/>
                </a:moveTo>
                <a:lnTo>
                  <a:pt x="29666905" y="0"/>
                </a:lnTo>
                <a:lnTo>
                  <a:pt x="29666905" y="11042681"/>
                </a:lnTo>
                <a:lnTo>
                  <a:pt x="0" y="11042681"/>
                </a:lnTo>
                <a:lnTo>
                  <a:pt x="0" y="0"/>
                </a:lnTo>
                <a:close/>
              </a:path>
            </a:pathLst>
          </a:custGeom>
          <a:blipFill>
            <a:blip r:embed="rId3"/>
            <a:stretch>
              <a:fillRect l="0" t="0" r="0" b="0"/>
            </a:stretch>
          </a:blipFill>
        </p:spPr>
      </p:sp>
      <p:sp>
        <p:nvSpPr>
          <p:cNvPr name="Freeform 4" id="4"/>
          <p:cNvSpPr/>
          <p:nvPr/>
        </p:nvSpPr>
        <p:spPr>
          <a:xfrm flipH="false" flipV="false" rot="0">
            <a:off x="3334409" y="2542168"/>
            <a:ext cx="11301259" cy="5368098"/>
          </a:xfrm>
          <a:custGeom>
            <a:avLst/>
            <a:gdLst/>
            <a:ahLst/>
            <a:cxnLst/>
            <a:rect r="r" b="b" t="t" l="l"/>
            <a:pathLst>
              <a:path h="5368098" w="11301259">
                <a:moveTo>
                  <a:pt x="0" y="0"/>
                </a:moveTo>
                <a:lnTo>
                  <a:pt x="11301259" y="0"/>
                </a:lnTo>
                <a:lnTo>
                  <a:pt x="11301259" y="5368098"/>
                </a:lnTo>
                <a:lnTo>
                  <a:pt x="0" y="5368098"/>
                </a:lnTo>
                <a:lnTo>
                  <a:pt x="0" y="0"/>
                </a:lnTo>
                <a:close/>
              </a:path>
            </a:pathLst>
          </a:custGeom>
          <a:blipFill>
            <a:blip r:embed="rId4"/>
            <a:stretch>
              <a:fillRect l="0" t="0" r="0" b="0"/>
            </a:stretch>
          </a:blipFill>
        </p:spPr>
      </p:sp>
      <p:sp>
        <p:nvSpPr>
          <p:cNvPr name="TextBox 5" id="5"/>
          <p:cNvSpPr txBox="true"/>
          <p:nvPr/>
        </p:nvSpPr>
        <p:spPr>
          <a:xfrm rot="0">
            <a:off x="1028700" y="8317129"/>
            <a:ext cx="5888971" cy="1180465"/>
          </a:xfrm>
          <a:prstGeom prst="rect">
            <a:avLst/>
          </a:prstGeom>
        </p:spPr>
        <p:txBody>
          <a:bodyPr anchor="t" rtlCol="false" tIns="0" lIns="0" bIns="0" rIns="0">
            <a:spAutoFit/>
          </a:bodyPr>
          <a:lstStyle/>
          <a:p>
            <a:pPr algn="ctr">
              <a:lnSpc>
                <a:spcPts val="4759"/>
              </a:lnSpc>
            </a:pPr>
            <a:r>
              <a:rPr lang="en-US" sz="3399">
                <a:solidFill>
                  <a:srgbClr val="000000"/>
                </a:solidFill>
                <a:latin typeface="Open Sans"/>
                <a:ea typeface="Open Sans"/>
                <a:cs typeface="Open Sans"/>
                <a:sym typeface="Open Sans"/>
              </a:rPr>
              <a:t>It was very easy thanks to the acronym :D</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10135145">
            <a:off x="-7476125" y="-2306837"/>
            <a:ext cx="32044799" cy="13618243"/>
          </a:xfrm>
          <a:custGeom>
            <a:avLst/>
            <a:gdLst/>
            <a:ahLst/>
            <a:cxnLst/>
            <a:rect r="r" b="b" t="t" l="l"/>
            <a:pathLst>
              <a:path h="13618243" w="32044799">
                <a:moveTo>
                  <a:pt x="0" y="0"/>
                </a:moveTo>
                <a:lnTo>
                  <a:pt x="32044798" y="0"/>
                </a:lnTo>
                <a:lnTo>
                  <a:pt x="32044798" y="13618243"/>
                </a:lnTo>
                <a:lnTo>
                  <a:pt x="0" y="13618243"/>
                </a:lnTo>
                <a:lnTo>
                  <a:pt x="0" y="0"/>
                </a:lnTo>
                <a:close/>
              </a:path>
            </a:pathLst>
          </a:custGeom>
          <a:blipFill>
            <a:blip r:embed="rId3"/>
            <a:stretch>
              <a:fillRect l="-7086" t="0" r="-7086" b="0"/>
            </a:stretch>
          </a:blipFill>
        </p:spPr>
      </p:sp>
      <p:sp>
        <p:nvSpPr>
          <p:cNvPr name="Freeform 4" id="4"/>
          <p:cNvSpPr/>
          <p:nvPr/>
        </p:nvSpPr>
        <p:spPr>
          <a:xfrm flipH="false" flipV="false" rot="0">
            <a:off x="529105" y="4030781"/>
            <a:ext cx="5048466" cy="1899549"/>
          </a:xfrm>
          <a:custGeom>
            <a:avLst/>
            <a:gdLst/>
            <a:ahLst/>
            <a:cxnLst/>
            <a:rect r="r" b="b" t="t" l="l"/>
            <a:pathLst>
              <a:path h="1899549" w="5048466">
                <a:moveTo>
                  <a:pt x="0" y="0"/>
                </a:moveTo>
                <a:lnTo>
                  <a:pt x="5048467" y="0"/>
                </a:lnTo>
                <a:lnTo>
                  <a:pt x="5048467" y="1899549"/>
                </a:lnTo>
                <a:lnTo>
                  <a:pt x="0" y="1899549"/>
                </a:lnTo>
                <a:lnTo>
                  <a:pt x="0" y="0"/>
                </a:lnTo>
                <a:close/>
              </a:path>
            </a:pathLst>
          </a:custGeom>
          <a:blipFill>
            <a:blip r:embed="rId4"/>
            <a:stretch>
              <a:fillRect l="0" t="0" r="0" b="0"/>
            </a:stretch>
          </a:blipFill>
        </p:spPr>
      </p:sp>
      <p:sp>
        <p:nvSpPr>
          <p:cNvPr name="Freeform 5" id="5"/>
          <p:cNvSpPr/>
          <p:nvPr/>
        </p:nvSpPr>
        <p:spPr>
          <a:xfrm flipH="false" flipV="false" rot="0">
            <a:off x="8020074" y="2940793"/>
            <a:ext cx="7076600" cy="6678541"/>
          </a:xfrm>
          <a:custGeom>
            <a:avLst/>
            <a:gdLst/>
            <a:ahLst/>
            <a:cxnLst/>
            <a:rect r="r" b="b" t="t" l="l"/>
            <a:pathLst>
              <a:path h="6678541" w="7076600">
                <a:moveTo>
                  <a:pt x="0" y="0"/>
                </a:moveTo>
                <a:lnTo>
                  <a:pt x="7076600" y="0"/>
                </a:lnTo>
                <a:lnTo>
                  <a:pt x="7076600" y="6678541"/>
                </a:lnTo>
                <a:lnTo>
                  <a:pt x="0" y="6678541"/>
                </a:lnTo>
                <a:lnTo>
                  <a:pt x="0" y="0"/>
                </a:lnTo>
                <a:close/>
              </a:path>
            </a:pathLst>
          </a:custGeom>
          <a:blipFill>
            <a:blip r:embed="rId5"/>
            <a:stretch>
              <a:fillRect l="0" t="0" r="0" b="0"/>
            </a:stretch>
          </a:blipFill>
        </p:spPr>
      </p:sp>
      <p:sp>
        <p:nvSpPr>
          <p:cNvPr name="TextBox 6" id="6"/>
          <p:cNvSpPr txBox="true"/>
          <p:nvPr/>
        </p:nvSpPr>
        <p:spPr>
          <a:xfrm rot="0">
            <a:off x="1642228" y="1043395"/>
            <a:ext cx="15003543" cy="1367630"/>
          </a:xfrm>
          <a:prstGeom prst="rect">
            <a:avLst/>
          </a:prstGeom>
        </p:spPr>
        <p:txBody>
          <a:bodyPr anchor="t" rtlCol="false" tIns="0" lIns="0" bIns="0" rIns="0">
            <a:spAutoFit/>
          </a:bodyPr>
          <a:lstStyle/>
          <a:p>
            <a:pPr algn="ctr" marL="0" indent="0" lvl="0">
              <a:lnSpc>
                <a:spcPts val="8337"/>
              </a:lnSpc>
              <a:spcBef>
                <a:spcPct val="0"/>
              </a:spcBef>
            </a:pPr>
            <a:r>
              <a:rPr lang="en-US" sz="10421">
                <a:solidFill>
                  <a:srgbClr val="1F244A"/>
                </a:solidFill>
                <a:latin typeface="Mango AC"/>
                <a:ea typeface="Mango AC"/>
                <a:cs typeface="Mango AC"/>
                <a:sym typeface="Mango AC"/>
              </a:rPr>
              <a:t>FIRST THINGS FIRST</a:t>
            </a:r>
          </a:p>
        </p:txBody>
      </p:sp>
      <p:sp>
        <p:nvSpPr>
          <p:cNvPr name="TextBox 7" id="7"/>
          <p:cNvSpPr txBox="true"/>
          <p:nvPr/>
        </p:nvSpPr>
        <p:spPr>
          <a:xfrm rot="0">
            <a:off x="8862682" y="3921894"/>
            <a:ext cx="2094548" cy="580390"/>
          </a:xfrm>
          <a:prstGeom prst="rect">
            <a:avLst/>
          </a:prstGeom>
        </p:spPr>
        <p:txBody>
          <a:bodyPr anchor="t" rtlCol="false" tIns="0" lIns="0" bIns="0" rIns="0">
            <a:spAutoFit/>
          </a:bodyPr>
          <a:lstStyle/>
          <a:p>
            <a:pPr algn="ctr">
              <a:lnSpc>
                <a:spcPts val="4759"/>
              </a:lnSpc>
            </a:pPr>
            <a:r>
              <a:rPr lang="en-US" sz="3399">
                <a:solidFill>
                  <a:srgbClr val="1F244A"/>
                </a:solidFill>
                <a:latin typeface="Open Sans"/>
                <a:ea typeface="Open Sans"/>
                <a:cs typeface="Open Sans"/>
                <a:sym typeface="Open Sans"/>
              </a:rPr>
              <a:t>i love food</a:t>
            </a:r>
          </a:p>
        </p:txBody>
      </p:sp>
      <p:sp>
        <p:nvSpPr>
          <p:cNvPr name="TextBox 8" id="8"/>
          <p:cNvSpPr txBox="true"/>
          <p:nvPr/>
        </p:nvSpPr>
        <p:spPr>
          <a:xfrm rot="0">
            <a:off x="7747568" y="4657023"/>
            <a:ext cx="7076600" cy="580390"/>
          </a:xfrm>
          <a:prstGeom prst="rect">
            <a:avLst/>
          </a:prstGeom>
        </p:spPr>
        <p:txBody>
          <a:bodyPr anchor="t" rtlCol="false" tIns="0" lIns="0" bIns="0" rIns="0">
            <a:spAutoFit/>
          </a:bodyPr>
          <a:lstStyle/>
          <a:p>
            <a:pPr algn="ctr">
              <a:lnSpc>
                <a:spcPts val="4759"/>
              </a:lnSpc>
            </a:pPr>
            <a:r>
              <a:rPr lang="en-US" sz="3399">
                <a:solidFill>
                  <a:srgbClr val="1F244A"/>
                </a:solidFill>
                <a:latin typeface="Open Sans"/>
                <a:ea typeface="Open Sans"/>
                <a:cs typeface="Open Sans"/>
                <a:sym typeface="Open Sans"/>
              </a:rPr>
              <a:t>i like to learn new things</a:t>
            </a:r>
          </a:p>
        </p:txBody>
      </p:sp>
      <p:sp>
        <p:nvSpPr>
          <p:cNvPr name="TextBox 9" id="9"/>
          <p:cNvSpPr txBox="true"/>
          <p:nvPr/>
        </p:nvSpPr>
        <p:spPr>
          <a:xfrm rot="0">
            <a:off x="11776205" y="4188277"/>
            <a:ext cx="2842260" cy="521335"/>
          </a:xfrm>
          <a:prstGeom prst="rect">
            <a:avLst/>
          </a:prstGeom>
        </p:spPr>
        <p:txBody>
          <a:bodyPr anchor="t" rtlCol="false" tIns="0" lIns="0" bIns="0" rIns="0">
            <a:spAutoFit/>
          </a:bodyPr>
          <a:lstStyle/>
          <a:p>
            <a:pPr algn="ctr">
              <a:lnSpc>
                <a:spcPts val="4340"/>
              </a:lnSpc>
            </a:pPr>
            <a:r>
              <a:rPr lang="en-US" sz="3100">
                <a:solidFill>
                  <a:srgbClr val="1F244A"/>
                </a:solidFill>
                <a:latin typeface="Open Sans"/>
                <a:ea typeface="Open Sans"/>
                <a:cs typeface="Open Sans"/>
                <a:sym typeface="Open Sans"/>
              </a:rPr>
              <a:t>i love my family</a:t>
            </a:r>
          </a:p>
        </p:txBody>
      </p:sp>
      <p:sp>
        <p:nvSpPr>
          <p:cNvPr name="TextBox 10" id="10"/>
          <p:cNvSpPr txBox="true"/>
          <p:nvPr/>
        </p:nvSpPr>
        <p:spPr>
          <a:xfrm rot="0">
            <a:off x="9061699" y="5699673"/>
            <a:ext cx="4135636" cy="580390"/>
          </a:xfrm>
          <a:prstGeom prst="rect">
            <a:avLst/>
          </a:prstGeom>
        </p:spPr>
        <p:txBody>
          <a:bodyPr anchor="t" rtlCol="false" tIns="0" lIns="0" bIns="0" rIns="0">
            <a:spAutoFit/>
          </a:bodyPr>
          <a:lstStyle/>
          <a:p>
            <a:pPr algn="ctr">
              <a:lnSpc>
                <a:spcPts val="4759"/>
              </a:lnSpc>
            </a:pPr>
            <a:r>
              <a:rPr lang="en-US" sz="3399">
                <a:solidFill>
                  <a:srgbClr val="1F244A"/>
                </a:solidFill>
                <a:latin typeface="Open Sans"/>
                <a:ea typeface="Open Sans"/>
                <a:cs typeface="Open Sans"/>
                <a:sym typeface="Open Sans"/>
              </a:rPr>
              <a:t>I like watching series</a:t>
            </a:r>
          </a:p>
        </p:txBody>
      </p:sp>
      <p:sp>
        <p:nvSpPr>
          <p:cNvPr name="TextBox 11" id="11"/>
          <p:cNvSpPr txBox="true"/>
          <p:nvPr/>
        </p:nvSpPr>
        <p:spPr>
          <a:xfrm rot="0">
            <a:off x="9809527" y="6323734"/>
            <a:ext cx="2872383" cy="580390"/>
          </a:xfrm>
          <a:prstGeom prst="rect">
            <a:avLst/>
          </a:prstGeom>
        </p:spPr>
        <p:txBody>
          <a:bodyPr anchor="t" rtlCol="false" tIns="0" lIns="0" bIns="0" rIns="0">
            <a:spAutoFit/>
          </a:bodyPr>
          <a:lstStyle/>
          <a:p>
            <a:pPr algn="ctr">
              <a:lnSpc>
                <a:spcPts val="4759"/>
              </a:lnSpc>
            </a:pPr>
            <a:r>
              <a:rPr lang="en-US" sz="3399">
                <a:solidFill>
                  <a:srgbClr val="1F244A"/>
                </a:solidFill>
                <a:latin typeface="Open Sans"/>
                <a:ea typeface="Open Sans"/>
                <a:cs typeface="Open Sans"/>
                <a:sym typeface="Open Sans"/>
              </a:rPr>
              <a:t>I love my dogs</a:t>
            </a:r>
          </a:p>
        </p:txBody>
      </p:sp>
      <p:sp>
        <p:nvSpPr>
          <p:cNvPr name="TextBox 12" id="12"/>
          <p:cNvSpPr txBox="true"/>
          <p:nvPr/>
        </p:nvSpPr>
        <p:spPr>
          <a:xfrm rot="-2831330">
            <a:off x="10187798" y="6652295"/>
            <a:ext cx="5605225" cy="464820"/>
          </a:xfrm>
          <a:prstGeom prst="rect">
            <a:avLst/>
          </a:prstGeom>
        </p:spPr>
        <p:txBody>
          <a:bodyPr anchor="t" rtlCol="false" tIns="0" lIns="0" bIns="0" rIns="0">
            <a:spAutoFit/>
          </a:bodyPr>
          <a:lstStyle/>
          <a:p>
            <a:pPr algn="ctr">
              <a:lnSpc>
                <a:spcPts val="3780"/>
              </a:lnSpc>
            </a:pPr>
            <a:r>
              <a:rPr lang="en-US" sz="2700">
                <a:solidFill>
                  <a:srgbClr val="1F244A"/>
                </a:solidFill>
                <a:latin typeface="Open Sans"/>
                <a:ea typeface="Open Sans"/>
                <a:cs typeface="Open Sans"/>
                <a:sym typeface="Open Sans"/>
              </a:rPr>
              <a:t>I like the feeling of nostalgia</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10135145">
            <a:off x="-7476125" y="-2306837"/>
            <a:ext cx="32044799" cy="13618243"/>
          </a:xfrm>
          <a:custGeom>
            <a:avLst/>
            <a:gdLst/>
            <a:ahLst/>
            <a:cxnLst/>
            <a:rect r="r" b="b" t="t" l="l"/>
            <a:pathLst>
              <a:path h="13618243" w="32044799">
                <a:moveTo>
                  <a:pt x="0" y="0"/>
                </a:moveTo>
                <a:lnTo>
                  <a:pt x="32044798" y="0"/>
                </a:lnTo>
                <a:lnTo>
                  <a:pt x="32044798" y="13618243"/>
                </a:lnTo>
                <a:lnTo>
                  <a:pt x="0" y="13618243"/>
                </a:lnTo>
                <a:lnTo>
                  <a:pt x="0" y="0"/>
                </a:lnTo>
                <a:close/>
              </a:path>
            </a:pathLst>
          </a:custGeom>
          <a:blipFill>
            <a:blip r:embed="rId3"/>
            <a:stretch>
              <a:fillRect l="-7086" t="0" r="-7086" b="0"/>
            </a:stretch>
          </a:blipFill>
        </p:spPr>
      </p:sp>
      <p:sp>
        <p:nvSpPr>
          <p:cNvPr name="Freeform 4" id="4"/>
          <p:cNvSpPr/>
          <p:nvPr/>
        </p:nvSpPr>
        <p:spPr>
          <a:xfrm flipH="false" flipV="false" rot="0">
            <a:off x="8546274" y="2348294"/>
            <a:ext cx="7686131" cy="7686131"/>
          </a:xfrm>
          <a:custGeom>
            <a:avLst/>
            <a:gdLst/>
            <a:ahLst/>
            <a:cxnLst/>
            <a:rect r="r" b="b" t="t" l="l"/>
            <a:pathLst>
              <a:path h="7686131" w="7686131">
                <a:moveTo>
                  <a:pt x="0" y="0"/>
                </a:moveTo>
                <a:lnTo>
                  <a:pt x="7686131" y="0"/>
                </a:lnTo>
                <a:lnTo>
                  <a:pt x="7686131" y="7686131"/>
                </a:lnTo>
                <a:lnTo>
                  <a:pt x="0" y="7686131"/>
                </a:lnTo>
                <a:lnTo>
                  <a:pt x="0" y="0"/>
                </a:lnTo>
                <a:close/>
              </a:path>
            </a:pathLst>
          </a:custGeom>
          <a:blipFill>
            <a:blip r:embed="rId4"/>
            <a:stretch>
              <a:fillRect l="0" t="0" r="0" b="0"/>
            </a:stretch>
          </a:blipFill>
        </p:spPr>
      </p:sp>
      <p:sp>
        <p:nvSpPr>
          <p:cNvPr name="Freeform 5" id="5"/>
          <p:cNvSpPr/>
          <p:nvPr/>
        </p:nvSpPr>
        <p:spPr>
          <a:xfrm flipH="false" flipV="false" rot="0">
            <a:off x="340487" y="4095641"/>
            <a:ext cx="7484710" cy="2095719"/>
          </a:xfrm>
          <a:custGeom>
            <a:avLst/>
            <a:gdLst/>
            <a:ahLst/>
            <a:cxnLst/>
            <a:rect r="r" b="b" t="t" l="l"/>
            <a:pathLst>
              <a:path h="2095719" w="7484710">
                <a:moveTo>
                  <a:pt x="0" y="0"/>
                </a:moveTo>
                <a:lnTo>
                  <a:pt x="7484710" y="0"/>
                </a:lnTo>
                <a:lnTo>
                  <a:pt x="7484710" y="2095718"/>
                </a:lnTo>
                <a:lnTo>
                  <a:pt x="0" y="2095718"/>
                </a:lnTo>
                <a:lnTo>
                  <a:pt x="0" y="0"/>
                </a:lnTo>
                <a:close/>
              </a:path>
            </a:pathLst>
          </a:custGeom>
          <a:blipFill>
            <a:blip r:embed="rId5"/>
            <a:stretch>
              <a:fillRect l="0" t="0" r="0" b="0"/>
            </a:stretch>
          </a:blipFill>
        </p:spPr>
      </p:sp>
      <p:sp>
        <p:nvSpPr>
          <p:cNvPr name="TextBox 6" id="6"/>
          <p:cNvSpPr txBox="true"/>
          <p:nvPr/>
        </p:nvSpPr>
        <p:spPr>
          <a:xfrm rot="0">
            <a:off x="1642228" y="1043395"/>
            <a:ext cx="15003543" cy="1367630"/>
          </a:xfrm>
          <a:prstGeom prst="rect">
            <a:avLst/>
          </a:prstGeom>
        </p:spPr>
        <p:txBody>
          <a:bodyPr anchor="t" rtlCol="false" tIns="0" lIns="0" bIns="0" rIns="0">
            <a:spAutoFit/>
          </a:bodyPr>
          <a:lstStyle/>
          <a:p>
            <a:pPr algn="ctr" marL="0" indent="0" lvl="0">
              <a:lnSpc>
                <a:spcPts val="8337"/>
              </a:lnSpc>
              <a:spcBef>
                <a:spcPct val="0"/>
              </a:spcBef>
            </a:pPr>
            <a:r>
              <a:rPr lang="en-US" sz="10421">
                <a:solidFill>
                  <a:srgbClr val="1F244A"/>
                </a:solidFill>
                <a:latin typeface="Mango AC"/>
                <a:ea typeface="Mango AC"/>
                <a:cs typeface="Mango AC"/>
                <a:sym typeface="Mango AC"/>
              </a:rPr>
              <a:t>FIRST THINGS FIRST</a:t>
            </a:r>
          </a:p>
        </p:txBody>
      </p:sp>
      <p:sp>
        <p:nvSpPr>
          <p:cNvPr name="TextBox 7" id="7"/>
          <p:cNvSpPr txBox="true"/>
          <p:nvPr/>
        </p:nvSpPr>
        <p:spPr>
          <a:xfrm rot="0">
            <a:off x="9323129" y="2397590"/>
            <a:ext cx="6132421" cy="2104694"/>
          </a:xfrm>
          <a:prstGeom prst="rect">
            <a:avLst/>
          </a:prstGeom>
        </p:spPr>
        <p:txBody>
          <a:bodyPr anchor="t" rtlCol="false" tIns="0" lIns="0" bIns="0" rIns="0">
            <a:spAutoFit/>
          </a:bodyPr>
          <a:lstStyle/>
          <a:p>
            <a:pPr algn="ctr">
              <a:lnSpc>
                <a:spcPts val="4759"/>
              </a:lnSpc>
            </a:pPr>
            <a:r>
              <a:rPr lang="en-US" sz="3399">
                <a:solidFill>
                  <a:srgbClr val="1F244A"/>
                </a:solidFill>
                <a:latin typeface="Open Sans"/>
                <a:ea typeface="Open Sans"/>
                <a:cs typeface="Open Sans"/>
                <a:sym typeface="Open Sans"/>
              </a:rPr>
              <a:t>i want to improve my english skills</a:t>
            </a:r>
          </a:p>
        </p:txBody>
      </p:sp>
      <p:sp>
        <p:nvSpPr>
          <p:cNvPr name="TextBox 8" id="8"/>
          <p:cNvSpPr txBox="true"/>
          <p:nvPr/>
        </p:nvSpPr>
        <p:spPr>
          <a:xfrm rot="-6885769">
            <a:off x="6932614" y="6613055"/>
            <a:ext cx="5887661" cy="1935422"/>
          </a:xfrm>
          <a:prstGeom prst="rect">
            <a:avLst/>
          </a:prstGeom>
        </p:spPr>
        <p:txBody>
          <a:bodyPr anchor="t" rtlCol="false" tIns="0" lIns="0" bIns="0" rIns="0">
            <a:spAutoFit/>
          </a:bodyPr>
          <a:lstStyle/>
          <a:p>
            <a:pPr algn="ctr">
              <a:lnSpc>
                <a:spcPts val="4759"/>
              </a:lnSpc>
            </a:pPr>
            <a:r>
              <a:rPr lang="en-US" sz="3399">
                <a:solidFill>
                  <a:srgbClr val="1F244A"/>
                </a:solidFill>
                <a:latin typeface="Open Sans"/>
                <a:ea typeface="Open Sans"/>
                <a:cs typeface="Open Sans"/>
                <a:sym typeface="Open Sans"/>
              </a:rPr>
              <a:t>I want to get better in my career</a:t>
            </a:r>
          </a:p>
        </p:txBody>
      </p:sp>
      <p:sp>
        <p:nvSpPr>
          <p:cNvPr name="TextBox 9" id="9"/>
          <p:cNvSpPr txBox="true"/>
          <p:nvPr/>
        </p:nvSpPr>
        <p:spPr>
          <a:xfrm rot="7231886">
            <a:off x="12162976" y="7021075"/>
            <a:ext cx="5379288" cy="1656021"/>
          </a:xfrm>
          <a:prstGeom prst="rect">
            <a:avLst/>
          </a:prstGeom>
        </p:spPr>
        <p:txBody>
          <a:bodyPr anchor="t" rtlCol="false" tIns="0" lIns="0" bIns="0" rIns="0">
            <a:spAutoFit/>
          </a:bodyPr>
          <a:lstStyle/>
          <a:p>
            <a:pPr algn="ctr">
              <a:lnSpc>
                <a:spcPts val="4759"/>
              </a:lnSpc>
            </a:pPr>
            <a:r>
              <a:rPr lang="en-US" sz="3399">
                <a:solidFill>
                  <a:srgbClr val="1F244A"/>
                </a:solidFill>
                <a:latin typeface="Open Sans"/>
                <a:ea typeface="Open Sans"/>
                <a:cs typeface="Open Sans"/>
                <a:sym typeface="Open Sans"/>
              </a:rPr>
              <a:t>I want to be more organized</a:t>
            </a:r>
          </a:p>
        </p:txBody>
      </p:sp>
      <p:sp>
        <p:nvSpPr>
          <p:cNvPr name="TextBox 10" id="10"/>
          <p:cNvSpPr txBox="true"/>
          <p:nvPr/>
        </p:nvSpPr>
        <p:spPr>
          <a:xfrm rot="0">
            <a:off x="9597985" y="6668909"/>
            <a:ext cx="5268278" cy="497840"/>
          </a:xfrm>
          <a:prstGeom prst="rect">
            <a:avLst/>
          </a:prstGeom>
        </p:spPr>
        <p:txBody>
          <a:bodyPr anchor="t" rtlCol="false" tIns="0" lIns="0" bIns="0" rIns="0">
            <a:spAutoFit/>
          </a:bodyPr>
          <a:lstStyle/>
          <a:p>
            <a:pPr algn="ctr">
              <a:lnSpc>
                <a:spcPts val="4060"/>
              </a:lnSpc>
            </a:pPr>
            <a:r>
              <a:rPr lang="en-US" sz="2900">
                <a:solidFill>
                  <a:srgbClr val="1F244A"/>
                </a:solidFill>
                <a:latin typeface="Open Sans"/>
                <a:ea typeface="Open Sans"/>
                <a:cs typeface="Open Sans"/>
                <a:sym typeface="Open Sans"/>
              </a:rPr>
              <a:t>I want to be more close to God</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10135145">
            <a:off x="-7476125" y="-2306837"/>
            <a:ext cx="32044799" cy="13618243"/>
          </a:xfrm>
          <a:custGeom>
            <a:avLst/>
            <a:gdLst/>
            <a:ahLst/>
            <a:cxnLst/>
            <a:rect r="r" b="b" t="t" l="l"/>
            <a:pathLst>
              <a:path h="13618243" w="32044799">
                <a:moveTo>
                  <a:pt x="0" y="0"/>
                </a:moveTo>
                <a:lnTo>
                  <a:pt x="32044798" y="0"/>
                </a:lnTo>
                <a:lnTo>
                  <a:pt x="32044798" y="13618243"/>
                </a:lnTo>
                <a:lnTo>
                  <a:pt x="0" y="13618243"/>
                </a:lnTo>
                <a:lnTo>
                  <a:pt x="0" y="0"/>
                </a:lnTo>
                <a:close/>
              </a:path>
            </a:pathLst>
          </a:custGeom>
          <a:blipFill>
            <a:blip r:embed="rId3"/>
            <a:stretch>
              <a:fillRect l="-7086" t="0" r="-7086" b="0"/>
            </a:stretch>
          </a:blipFill>
        </p:spPr>
      </p:sp>
      <p:sp>
        <p:nvSpPr>
          <p:cNvPr name="Freeform 4" id="4"/>
          <p:cNvSpPr/>
          <p:nvPr/>
        </p:nvSpPr>
        <p:spPr>
          <a:xfrm flipH="false" flipV="false" rot="0">
            <a:off x="672329" y="3281349"/>
            <a:ext cx="5847637" cy="2441870"/>
          </a:xfrm>
          <a:custGeom>
            <a:avLst/>
            <a:gdLst/>
            <a:ahLst/>
            <a:cxnLst/>
            <a:rect r="r" b="b" t="t" l="l"/>
            <a:pathLst>
              <a:path h="2441870" w="5847637">
                <a:moveTo>
                  <a:pt x="0" y="0"/>
                </a:moveTo>
                <a:lnTo>
                  <a:pt x="5847637" y="0"/>
                </a:lnTo>
                <a:lnTo>
                  <a:pt x="5847637" y="2441871"/>
                </a:lnTo>
                <a:lnTo>
                  <a:pt x="0" y="2441871"/>
                </a:lnTo>
                <a:lnTo>
                  <a:pt x="0" y="0"/>
                </a:lnTo>
                <a:close/>
              </a:path>
            </a:pathLst>
          </a:custGeom>
          <a:blipFill>
            <a:blip r:embed="rId4"/>
            <a:stretch>
              <a:fillRect l="0" t="0" r="0" b="0"/>
            </a:stretch>
          </a:blipFill>
        </p:spPr>
      </p:sp>
      <p:sp>
        <p:nvSpPr>
          <p:cNvPr name="TextBox 5" id="5"/>
          <p:cNvSpPr txBox="true"/>
          <p:nvPr/>
        </p:nvSpPr>
        <p:spPr>
          <a:xfrm rot="0">
            <a:off x="1642228" y="1043395"/>
            <a:ext cx="15003543" cy="1367630"/>
          </a:xfrm>
          <a:prstGeom prst="rect">
            <a:avLst/>
          </a:prstGeom>
        </p:spPr>
        <p:txBody>
          <a:bodyPr anchor="t" rtlCol="false" tIns="0" lIns="0" bIns="0" rIns="0">
            <a:spAutoFit/>
          </a:bodyPr>
          <a:lstStyle/>
          <a:p>
            <a:pPr algn="ctr" marL="0" indent="0" lvl="0">
              <a:lnSpc>
                <a:spcPts val="8337"/>
              </a:lnSpc>
              <a:spcBef>
                <a:spcPct val="0"/>
              </a:spcBef>
            </a:pPr>
            <a:r>
              <a:rPr lang="en-US" sz="10421">
                <a:solidFill>
                  <a:srgbClr val="1F244A"/>
                </a:solidFill>
                <a:latin typeface="Mango AC"/>
                <a:ea typeface="Mango AC"/>
                <a:cs typeface="Mango AC"/>
                <a:sym typeface="Mango AC"/>
              </a:rPr>
              <a:t>FIRST THINGS FIRST</a:t>
            </a:r>
          </a:p>
        </p:txBody>
      </p:sp>
      <p:sp>
        <p:nvSpPr>
          <p:cNvPr name="TextBox 6" id="6"/>
          <p:cNvSpPr txBox="true"/>
          <p:nvPr/>
        </p:nvSpPr>
        <p:spPr>
          <a:xfrm rot="0">
            <a:off x="7871033" y="3214674"/>
            <a:ext cx="8322901" cy="4180840"/>
          </a:xfrm>
          <a:prstGeom prst="rect">
            <a:avLst/>
          </a:prstGeom>
        </p:spPr>
        <p:txBody>
          <a:bodyPr anchor="t" rtlCol="false" tIns="0" lIns="0" bIns="0" rIns="0">
            <a:spAutoFit/>
          </a:bodyPr>
          <a:lstStyle/>
          <a:p>
            <a:pPr algn="ctr">
              <a:lnSpc>
                <a:spcPts val="4759"/>
              </a:lnSpc>
            </a:pPr>
            <a:r>
              <a:rPr lang="en-US" sz="3399">
                <a:solidFill>
                  <a:srgbClr val="1F244A"/>
                </a:solidFill>
                <a:latin typeface="Open Sans"/>
                <a:ea typeface="Open Sans"/>
                <a:cs typeface="Open Sans"/>
                <a:sym typeface="Open Sans"/>
              </a:rPr>
              <a:t>My dad, José. My mom, Leila. My sister, Janylee and my little brother Haziel.</a:t>
            </a:r>
          </a:p>
          <a:p>
            <a:pPr algn="ctr">
              <a:lnSpc>
                <a:spcPts val="4759"/>
              </a:lnSpc>
            </a:pPr>
          </a:p>
          <a:p>
            <a:pPr algn="ctr">
              <a:lnSpc>
                <a:spcPts val="4759"/>
              </a:lnSpc>
            </a:pPr>
            <a:r>
              <a:rPr lang="en-US" sz="3399">
                <a:solidFill>
                  <a:srgbClr val="1F244A"/>
                </a:solidFill>
                <a:latin typeface="Open Sans"/>
                <a:ea typeface="Open Sans"/>
                <a:cs typeface="Open Sans"/>
                <a:sym typeface="Open Sans"/>
              </a:rPr>
              <a:t>We are a family of five members.</a:t>
            </a:r>
          </a:p>
          <a:p>
            <a:pPr algn="ctr">
              <a:lnSpc>
                <a:spcPts val="4759"/>
              </a:lnSpc>
            </a:pPr>
            <a:r>
              <a:rPr lang="en-US" sz="3399">
                <a:solidFill>
                  <a:srgbClr val="1F244A"/>
                </a:solidFill>
                <a:latin typeface="Open Sans"/>
                <a:ea typeface="Open Sans"/>
                <a:cs typeface="Open Sans"/>
                <a:sym typeface="Open Sans"/>
              </a:rPr>
              <a:t>We don’t hang out frequently, but when we do it, we like to meet new food places that has food that we never ate before.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DAGTOQL3A0I</dc:identifier>
  <dcterms:modified xsi:type="dcterms:W3CDTF">2011-08-01T06:04:30Z</dcterms:modified>
  <cp:revision>1</cp:revision>
  <dc:title>Presentación Proyecto Trabajo Creativo Infantil Doodle Azul</dc:title>
</cp:coreProperties>
</file>

<file path=docProps/thumbnail.jpeg>
</file>